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ee9c189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ee9c189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913500" y="790075"/>
            <a:ext cx="7317000" cy="41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DNS abuse and DNS abuse mitigation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Internationalized Domain Names (IDNs), Universal Acceptance (UA) and the promotion of a more diverse internet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Registration Data Access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Information Transparency Initiative (ITI)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The ICANN Multistakeholder Model and the Role of ICANN in Internet Governance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Expansion of TLD namespace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Role of IANA (including transition)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Domain Name System Security Extensions (DNSSEC)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Community Engagement Resource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R"/>
            </a:pPr>
            <a:r>
              <a:rPr lang="en">
                <a:solidFill>
                  <a:schemeClr val="dk1"/>
                </a:solidFill>
              </a:rPr>
              <a:t>ICANN Activities on Sustainability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913500" y="62125"/>
            <a:ext cx="7317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1720"/>
              <a:t>GAC-ALAC Topics for Enabling Inclusive, Informed and Meaningful Participation at ICANN</a:t>
            </a:r>
            <a:endParaRPr b="1" sz="17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