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1" r:id="rId2"/>
    <p:sldId id="303" r:id="rId3"/>
    <p:sldId id="275" r:id="rId4"/>
    <p:sldId id="290" r:id="rId5"/>
    <p:sldId id="304" r:id="rId6"/>
    <p:sldId id="302" r:id="rId7"/>
    <p:sldId id="291" r:id="rId8"/>
    <p:sldId id="314" r:id="rId9"/>
    <p:sldId id="278" r:id="rId10"/>
    <p:sldId id="292" r:id="rId11"/>
    <p:sldId id="298" r:id="rId12"/>
    <p:sldId id="305" r:id="rId13"/>
    <p:sldId id="312" r:id="rId14"/>
    <p:sldId id="313"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FEBB76-CCCF-AD6A-6A91-34CB3446C53D}" name="Isabel De Sola Criado" initials="IDSC" userId="S::isabel.desolacriado@un.org::a8ae65b7-2d01-4aa0-bb5e-a9c27691ec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6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0409A-65E9-4D0B-BB98-6913EC877846}" v="11" dt="2025-02-17T11:08:14.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9" autoAdjust="0"/>
    <p:restoredTop sz="90459" autoAdjust="0"/>
  </p:normalViewPr>
  <p:slideViewPr>
    <p:cSldViewPr snapToGrid="0">
      <p:cViewPr varScale="1">
        <p:scale>
          <a:sx n="102" d="100"/>
          <a:sy n="102" d="100"/>
        </p:scale>
        <p:origin x="990" y="108"/>
      </p:cViewPr>
      <p:guideLst/>
    </p:cSldViewPr>
  </p:slideViewPr>
  <p:notesTextViewPr>
    <p:cViewPr>
      <p:scale>
        <a:sx n="1" d="1"/>
        <a:sy n="1" d="1"/>
      </p:scale>
      <p:origin x="0" y="0"/>
    </p:cViewPr>
  </p:notesTextViewPr>
  <p:notesViewPr>
    <p:cSldViewPr snapToGrid="0">
      <p:cViewPr varScale="1">
        <p:scale>
          <a:sx n="55" d="100"/>
          <a:sy n="55" d="100"/>
        </p:scale>
        <p:origin x="260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De Sola Criado" userId="a8ae65b7-2d01-4aa0-bb5e-a9c27691ec79" providerId="ADAL" clId="{16A3F847-9239-4B80-95B9-0C38EC327C31}"/>
    <pc:docChg chg="modSld">
      <pc:chgData name="Isabel De Sola Criado" userId="a8ae65b7-2d01-4aa0-bb5e-a9c27691ec79" providerId="ADAL" clId="{16A3F847-9239-4B80-95B9-0C38EC327C31}" dt="2024-10-25T11:30:01.235" v="19"/>
      <pc:docMkLst>
        <pc:docMk/>
      </pc:docMkLst>
      <pc:sldChg chg="modNotesTx">
        <pc:chgData name="Isabel De Sola Criado" userId="a8ae65b7-2d01-4aa0-bb5e-a9c27691ec79" providerId="ADAL" clId="{16A3F847-9239-4B80-95B9-0C38EC327C31}" dt="2024-10-25T11:28:56.010" v="15"/>
        <pc:sldMkLst>
          <pc:docMk/>
          <pc:sldMk cId="3223979266" sldId="278"/>
        </pc:sldMkLst>
      </pc:sldChg>
      <pc:sldChg chg="modNotesTx">
        <pc:chgData name="Isabel De Sola Criado" userId="a8ae65b7-2d01-4aa0-bb5e-a9c27691ec79" providerId="ADAL" clId="{16A3F847-9239-4B80-95B9-0C38EC327C31}" dt="2024-10-25T11:30:01.235" v="19"/>
        <pc:sldMkLst>
          <pc:docMk/>
          <pc:sldMk cId="2848418423" sldId="290"/>
        </pc:sldMkLst>
      </pc:sldChg>
      <pc:sldChg chg="modNotesTx">
        <pc:chgData name="Isabel De Sola Criado" userId="a8ae65b7-2d01-4aa0-bb5e-a9c27691ec79" providerId="ADAL" clId="{16A3F847-9239-4B80-95B9-0C38EC327C31}" dt="2024-10-25T11:28:31.834" v="14"/>
        <pc:sldMkLst>
          <pc:docMk/>
          <pc:sldMk cId="2023446730" sldId="291"/>
        </pc:sldMkLst>
      </pc:sldChg>
      <pc:sldChg chg="modNotesTx">
        <pc:chgData name="Isabel De Sola Criado" userId="a8ae65b7-2d01-4aa0-bb5e-a9c27691ec79" providerId="ADAL" clId="{16A3F847-9239-4B80-95B9-0C38EC327C31}" dt="2024-10-25T11:29:14.756" v="17" actId="20577"/>
        <pc:sldMkLst>
          <pc:docMk/>
          <pc:sldMk cId="1023995904" sldId="292"/>
        </pc:sldMkLst>
      </pc:sldChg>
      <pc:sldChg chg="modNotesTx">
        <pc:chgData name="Isabel De Sola Criado" userId="a8ae65b7-2d01-4aa0-bb5e-a9c27691ec79" providerId="ADAL" clId="{16A3F847-9239-4B80-95B9-0C38EC327C31}" dt="2024-10-25T11:29:26.472" v="18"/>
        <pc:sldMkLst>
          <pc:docMk/>
          <pc:sldMk cId="119481736" sldId="298"/>
        </pc:sldMkLst>
      </pc:sldChg>
      <pc:sldChg chg="modSp mod">
        <pc:chgData name="Isabel De Sola Criado" userId="a8ae65b7-2d01-4aa0-bb5e-a9c27691ec79" providerId="ADAL" clId="{16A3F847-9239-4B80-95B9-0C38EC327C31}" dt="2024-10-23T11:30:15.953" v="3" actId="20577"/>
        <pc:sldMkLst>
          <pc:docMk/>
          <pc:sldMk cId="3432757277" sldId="301"/>
        </pc:sldMkLst>
        <pc:spChg chg="mod">
          <ac:chgData name="Isabel De Sola Criado" userId="a8ae65b7-2d01-4aa0-bb5e-a9c27691ec79" providerId="ADAL" clId="{16A3F847-9239-4B80-95B9-0C38EC327C31}" dt="2024-10-23T11:30:15.953" v="3" actId="20577"/>
          <ac:spMkLst>
            <pc:docMk/>
            <pc:sldMk cId="3432757277" sldId="301"/>
            <ac:spMk id="5" creationId="{F5D47B99-EF9F-B564-8CAE-0105C9B0728E}"/>
          </ac:spMkLst>
        </pc:spChg>
      </pc:sldChg>
      <pc:sldChg chg="modSp mod">
        <pc:chgData name="Isabel De Sola Criado" userId="a8ae65b7-2d01-4aa0-bb5e-a9c27691ec79" providerId="ADAL" clId="{16A3F847-9239-4B80-95B9-0C38EC327C31}" dt="2024-10-23T11:30:27.591" v="11" actId="20577"/>
        <pc:sldMkLst>
          <pc:docMk/>
          <pc:sldMk cId="646396577" sldId="302"/>
        </pc:sldMkLst>
        <pc:spChg chg="mod">
          <ac:chgData name="Isabel De Sola Criado" userId="a8ae65b7-2d01-4aa0-bb5e-a9c27691ec79" providerId="ADAL" clId="{16A3F847-9239-4B80-95B9-0C38EC327C31}" dt="2024-10-23T11:30:27.591" v="11" actId="20577"/>
          <ac:spMkLst>
            <pc:docMk/>
            <pc:sldMk cId="646396577" sldId="302"/>
            <ac:spMk id="3" creationId="{48BA2917-8274-84D1-73C1-61CCDAB31967}"/>
          </ac:spMkLst>
        </pc:spChg>
      </pc:sldChg>
      <pc:sldChg chg="modSp mod modNotesTx">
        <pc:chgData name="Isabel De Sola Criado" userId="a8ae65b7-2d01-4aa0-bb5e-a9c27691ec79" providerId="ADAL" clId="{16A3F847-9239-4B80-95B9-0C38EC327C31}" dt="2024-10-25T11:27:47.254" v="12"/>
        <pc:sldMkLst>
          <pc:docMk/>
          <pc:sldMk cId="4155589108" sldId="303"/>
        </pc:sldMkLst>
        <pc:spChg chg="mod">
          <ac:chgData name="Isabel De Sola Criado" userId="a8ae65b7-2d01-4aa0-bb5e-a9c27691ec79" providerId="ADAL" clId="{16A3F847-9239-4B80-95B9-0C38EC327C31}" dt="2024-10-23T11:30:21.971" v="7" actId="20577"/>
          <ac:spMkLst>
            <pc:docMk/>
            <pc:sldMk cId="4155589108" sldId="303"/>
            <ac:spMk id="3" creationId="{D220E065-C903-56BC-63C5-06FE23303021}"/>
          </ac:spMkLst>
        </pc:spChg>
      </pc:sldChg>
    </pc:docChg>
  </pc:docChgLst>
  <pc:docChgLst>
    <pc:chgData name="Isabel De Sola Criado" userId="a8ae65b7-2d01-4aa0-bb5e-a9c27691ec79" providerId="ADAL" clId="{F530409A-65E9-4D0B-BB98-6913EC877846}"/>
    <pc:docChg chg="custSel modSld">
      <pc:chgData name="Isabel De Sola Criado" userId="a8ae65b7-2d01-4aa0-bb5e-a9c27691ec79" providerId="ADAL" clId="{F530409A-65E9-4D0B-BB98-6913EC877846}" dt="2025-02-17T11:13:44.445" v="432" actId="20577"/>
      <pc:docMkLst>
        <pc:docMk/>
      </pc:docMkLst>
      <pc:sldChg chg="addSp delSp modSp mod">
        <pc:chgData name="Isabel De Sola Criado" userId="a8ae65b7-2d01-4aa0-bb5e-a9c27691ec79" providerId="ADAL" clId="{F530409A-65E9-4D0B-BB98-6913EC877846}" dt="2025-02-17T11:12:24.760" v="256" actId="20577"/>
        <pc:sldMkLst>
          <pc:docMk/>
          <pc:sldMk cId="3223979266" sldId="278"/>
        </pc:sldMkLst>
        <pc:spChg chg="mod">
          <ac:chgData name="Isabel De Sola Criado" userId="a8ae65b7-2d01-4aa0-bb5e-a9c27691ec79" providerId="ADAL" clId="{F530409A-65E9-4D0B-BB98-6913EC877846}" dt="2025-02-17T11:08:09.702" v="186" actId="20577"/>
          <ac:spMkLst>
            <pc:docMk/>
            <pc:sldMk cId="3223979266" sldId="278"/>
            <ac:spMk id="2" creationId="{15C253D2-BDB0-8AC0-4D67-D491D378B9AD}"/>
          </ac:spMkLst>
        </pc:spChg>
        <pc:spChg chg="mod">
          <ac:chgData name="Isabel De Sola Criado" userId="a8ae65b7-2d01-4aa0-bb5e-a9c27691ec79" providerId="ADAL" clId="{F530409A-65E9-4D0B-BB98-6913EC877846}" dt="2025-02-17T11:12:24.760" v="256" actId="20577"/>
          <ac:spMkLst>
            <pc:docMk/>
            <pc:sldMk cId="3223979266" sldId="278"/>
            <ac:spMk id="3" creationId="{5F84487D-F770-B2D3-EA61-51A77D689C00}"/>
          </ac:spMkLst>
        </pc:spChg>
        <pc:graphicFrameChg chg="del mod">
          <ac:chgData name="Isabel De Sola Criado" userId="a8ae65b7-2d01-4aa0-bb5e-a9c27691ec79" providerId="ADAL" clId="{F530409A-65E9-4D0B-BB98-6913EC877846}" dt="2025-02-17T11:08:23.096" v="197" actId="478"/>
          <ac:graphicFrameMkLst>
            <pc:docMk/>
            <pc:sldMk cId="3223979266" sldId="278"/>
            <ac:graphicFrameMk id="5" creationId="{CC6BA4FD-57BC-228C-22CB-0733682A132D}"/>
          </ac:graphicFrameMkLst>
        </pc:graphicFrameChg>
        <pc:picChg chg="add mod">
          <ac:chgData name="Isabel De Sola Criado" userId="a8ae65b7-2d01-4aa0-bb5e-a9c27691ec79" providerId="ADAL" clId="{F530409A-65E9-4D0B-BB98-6913EC877846}" dt="2025-02-17T11:10:20.246" v="199" actId="1076"/>
          <ac:picMkLst>
            <pc:docMk/>
            <pc:sldMk cId="3223979266" sldId="278"/>
            <ac:picMk id="7" creationId="{6911DD65-CCD6-8202-1BB5-4DBFADAA197C}"/>
          </ac:picMkLst>
        </pc:picChg>
      </pc:sldChg>
      <pc:sldChg chg="modSp mod">
        <pc:chgData name="Isabel De Sola Criado" userId="a8ae65b7-2d01-4aa0-bb5e-a9c27691ec79" providerId="ADAL" clId="{F530409A-65E9-4D0B-BB98-6913EC877846}" dt="2025-02-17T11:12:05.604" v="248" actId="1076"/>
        <pc:sldMkLst>
          <pc:docMk/>
          <pc:sldMk cId="2023446730" sldId="291"/>
        </pc:sldMkLst>
        <pc:spChg chg="mod">
          <ac:chgData name="Isabel De Sola Criado" userId="a8ae65b7-2d01-4aa0-bb5e-a9c27691ec79" providerId="ADAL" clId="{F530409A-65E9-4D0B-BB98-6913EC877846}" dt="2025-02-17T11:12:01.325" v="246" actId="1076"/>
          <ac:spMkLst>
            <pc:docMk/>
            <pc:sldMk cId="2023446730" sldId="291"/>
            <ac:spMk id="7" creationId="{1D5CFED9-AF04-3828-4FFE-F6D1E213D29B}"/>
          </ac:spMkLst>
        </pc:spChg>
        <pc:spChg chg="mod">
          <ac:chgData name="Isabel De Sola Criado" userId="a8ae65b7-2d01-4aa0-bb5e-a9c27691ec79" providerId="ADAL" clId="{F530409A-65E9-4D0B-BB98-6913EC877846}" dt="2025-02-17T11:12:05.604" v="248" actId="1076"/>
          <ac:spMkLst>
            <pc:docMk/>
            <pc:sldMk cId="2023446730" sldId="291"/>
            <ac:spMk id="57" creationId="{BAB1A175-8A50-B478-2809-0BC24A012C1B}"/>
          </ac:spMkLst>
        </pc:spChg>
        <pc:cxnChg chg="mod">
          <ac:chgData name="Isabel De Sola Criado" userId="a8ae65b7-2d01-4aa0-bb5e-a9c27691ec79" providerId="ADAL" clId="{F530409A-65E9-4D0B-BB98-6913EC877846}" dt="2025-02-17T11:12:03.652" v="247" actId="1076"/>
          <ac:cxnSpMkLst>
            <pc:docMk/>
            <pc:sldMk cId="2023446730" sldId="291"/>
            <ac:cxnSpMk id="11" creationId="{A4A5C216-C0BB-B8C2-C9D6-156B7546A140}"/>
          </ac:cxnSpMkLst>
        </pc:cxnChg>
      </pc:sldChg>
      <pc:sldChg chg="modSp mod">
        <pc:chgData name="Isabel De Sola Criado" userId="a8ae65b7-2d01-4aa0-bb5e-a9c27691ec79" providerId="ADAL" clId="{F530409A-65E9-4D0B-BB98-6913EC877846}" dt="2025-02-17T11:13:44.445" v="432" actId="20577"/>
        <pc:sldMkLst>
          <pc:docMk/>
          <pc:sldMk cId="1023995904" sldId="292"/>
        </pc:sldMkLst>
        <pc:spChg chg="mod">
          <ac:chgData name="Isabel De Sola Criado" userId="a8ae65b7-2d01-4aa0-bb5e-a9c27691ec79" providerId="ADAL" clId="{F530409A-65E9-4D0B-BB98-6913EC877846}" dt="2025-02-17T11:13:44.445" v="432" actId="20577"/>
          <ac:spMkLst>
            <pc:docMk/>
            <pc:sldMk cId="1023995904" sldId="292"/>
            <ac:spMk id="3" creationId="{F1D9208F-D0DE-0B70-EBA6-33C315386999}"/>
          </ac:spMkLst>
        </pc:spChg>
      </pc:sldChg>
      <pc:sldChg chg="modSp mod">
        <pc:chgData name="Isabel De Sola Criado" userId="a8ae65b7-2d01-4aa0-bb5e-a9c27691ec79" providerId="ADAL" clId="{F530409A-65E9-4D0B-BB98-6913EC877846}" dt="2025-02-17T11:11:08.538" v="232" actId="20577"/>
        <pc:sldMkLst>
          <pc:docMk/>
          <pc:sldMk cId="119481736" sldId="298"/>
        </pc:sldMkLst>
        <pc:spChg chg="mod">
          <ac:chgData name="Isabel De Sola Criado" userId="a8ae65b7-2d01-4aa0-bb5e-a9c27691ec79" providerId="ADAL" clId="{F530409A-65E9-4D0B-BB98-6913EC877846}" dt="2025-02-17T11:11:08.538" v="232" actId="20577"/>
          <ac:spMkLst>
            <pc:docMk/>
            <pc:sldMk cId="119481736" sldId="298"/>
            <ac:spMk id="3" creationId="{6286E026-4B9F-F7EF-75C1-109B4F6A21D2}"/>
          </ac:spMkLst>
        </pc:spChg>
      </pc:sldChg>
      <pc:sldChg chg="modSp mod">
        <pc:chgData name="Isabel De Sola Criado" userId="a8ae65b7-2d01-4aa0-bb5e-a9c27691ec79" providerId="ADAL" clId="{F530409A-65E9-4D0B-BB98-6913EC877846}" dt="2025-02-17T11:11:24.101" v="245" actId="20577"/>
        <pc:sldMkLst>
          <pc:docMk/>
          <pc:sldMk cId="3432757277" sldId="301"/>
        </pc:sldMkLst>
        <pc:spChg chg="mod">
          <ac:chgData name="Isabel De Sola Criado" userId="a8ae65b7-2d01-4aa0-bb5e-a9c27691ec79" providerId="ADAL" clId="{F530409A-65E9-4D0B-BB98-6913EC877846}" dt="2025-02-17T11:11:24.101" v="245" actId="20577"/>
          <ac:spMkLst>
            <pc:docMk/>
            <pc:sldMk cId="3432757277" sldId="301"/>
            <ac:spMk id="5" creationId="{F5D47B99-EF9F-B564-8CAE-0105C9B0728E}"/>
          </ac:spMkLst>
        </pc:spChg>
      </pc:sldChg>
      <pc:sldChg chg="addSp modSp mod">
        <pc:chgData name="Isabel De Sola Criado" userId="a8ae65b7-2d01-4aa0-bb5e-a9c27691ec79" providerId="ADAL" clId="{F530409A-65E9-4D0B-BB98-6913EC877846}" dt="2025-02-17T11:10:42.730" v="209" actId="14100"/>
        <pc:sldMkLst>
          <pc:docMk/>
          <pc:sldMk cId="1168697117" sldId="314"/>
        </pc:sldMkLst>
        <pc:spChg chg="mod">
          <ac:chgData name="Isabel De Sola Criado" userId="a8ae65b7-2d01-4aa0-bb5e-a9c27691ec79" providerId="ADAL" clId="{F530409A-65E9-4D0B-BB98-6913EC877846}" dt="2025-02-17T11:07:55.967" v="176" actId="14100"/>
          <ac:spMkLst>
            <pc:docMk/>
            <pc:sldMk cId="1168697117" sldId="314"/>
            <ac:spMk id="2" creationId="{80A32D0D-B605-FA92-62B5-287A9F75E7CC}"/>
          </ac:spMkLst>
        </pc:spChg>
        <pc:spChg chg="mod">
          <ac:chgData name="Isabel De Sola Criado" userId="a8ae65b7-2d01-4aa0-bb5e-a9c27691ec79" providerId="ADAL" clId="{F530409A-65E9-4D0B-BB98-6913EC877846}" dt="2025-02-17T11:06:50.310" v="53"/>
          <ac:spMkLst>
            <pc:docMk/>
            <pc:sldMk cId="1168697117" sldId="314"/>
            <ac:spMk id="4" creationId="{2D148B9F-F897-97E5-9FFE-AB51A4DFB76A}"/>
          </ac:spMkLst>
        </pc:spChg>
        <pc:spChg chg="mod">
          <ac:chgData name="Isabel De Sola Criado" userId="a8ae65b7-2d01-4aa0-bb5e-a9c27691ec79" providerId="ADAL" clId="{F530409A-65E9-4D0B-BB98-6913EC877846}" dt="2025-02-17T11:07:19.614" v="134" actId="20577"/>
          <ac:spMkLst>
            <pc:docMk/>
            <pc:sldMk cId="1168697117" sldId="314"/>
            <ac:spMk id="5" creationId="{38B875FA-8F3B-1705-A439-CB70A95421F3}"/>
          </ac:spMkLst>
        </pc:spChg>
        <pc:spChg chg="mod">
          <ac:chgData name="Isabel De Sola Criado" userId="a8ae65b7-2d01-4aa0-bb5e-a9c27691ec79" providerId="ADAL" clId="{F530409A-65E9-4D0B-BB98-6913EC877846}" dt="2025-02-17T11:04:32.830" v="15" actId="20577"/>
          <ac:spMkLst>
            <pc:docMk/>
            <pc:sldMk cId="1168697117" sldId="314"/>
            <ac:spMk id="13" creationId="{25C838BD-1139-A261-A011-C57095E52C77}"/>
          </ac:spMkLst>
        </pc:spChg>
        <pc:spChg chg="mod">
          <ac:chgData name="Isabel De Sola Criado" userId="a8ae65b7-2d01-4aa0-bb5e-a9c27691ec79" providerId="ADAL" clId="{F530409A-65E9-4D0B-BB98-6913EC877846}" dt="2025-02-17T11:06:08.895" v="43" actId="14100"/>
          <ac:spMkLst>
            <pc:docMk/>
            <pc:sldMk cId="1168697117" sldId="314"/>
            <ac:spMk id="15" creationId="{BFB9A8E2-BC57-19E5-A6E9-3838F9759EE5}"/>
          </ac:spMkLst>
        </pc:spChg>
        <pc:spChg chg="mod">
          <ac:chgData name="Isabel De Sola Criado" userId="a8ae65b7-2d01-4aa0-bb5e-a9c27691ec79" providerId="ADAL" clId="{F530409A-65E9-4D0B-BB98-6913EC877846}" dt="2025-02-17T11:07:24.854" v="141" actId="20577"/>
          <ac:spMkLst>
            <pc:docMk/>
            <pc:sldMk cId="1168697117" sldId="314"/>
            <ac:spMk id="16" creationId="{42A90D98-3615-216A-CB29-5BDF002B6E72}"/>
          </ac:spMkLst>
        </pc:spChg>
        <pc:spChg chg="mod">
          <ac:chgData name="Isabel De Sola Criado" userId="a8ae65b7-2d01-4aa0-bb5e-a9c27691ec79" providerId="ADAL" clId="{F530409A-65E9-4D0B-BB98-6913EC877846}" dt="2025-02-17T11:06:47.126" v="52" actId="1076"/>
          <ac:spMkLst>
            <pc:docMk/>
            <pc:sldMk cId="1168697117" sldId="314"/>
            <ac:spMk id="18" creationId="{C5DD83AD-66F3-DA79-118B-230CF177E1FF}"/>
          </ac:spMkLst>
        </pc:spChg>
        <pc:spChg chg="mod">
          <ac:chgData name="Isabel De Sola Criado" userId="a8ae65b7-2d01-4aa0-bb5e-a9c27691ec79" providerId="ADAL" clId="{F530409A-65E9-4D0B-BB98-6913EC877846}" dt="2025-02-17T11:07:29.119" v="148" actId="20577"/>
          <ac:spMkLst>
            <pc:docMk/>
            <pc:sldMk cId="1168697117" sldId="314"/>
            <ac:spMk id="19" creationId="{C0672408-7F20-57D3-C2D5-4A1FF8689F39}"/>
          </ac:spMkLst>
        </pc:spChg>
        <pc:spChg chg="mod">
          <ac:chgData name="Isabel De Sola Criado" userId="a8ae65b7-2d01-4aa0-bb5e-a9c27691ec79" providerId="ADAL" clId="{F530409A-65E9-4D0B-BB98-6913EC877846}" dt="2025-02-17T11:05:10.127" v="29" actId="1076"/>
          <ac:spMkLst>
            <pc:docMk/>
            <pc:sldMk cId="1168697117" sldId="314"/>
            <ac:spMk id="21" creationId="{AE54049D-11BC-FC4E-3A09-4C23AA91B46F}"/>
          </ac:spMkLst>
        </pc:spChg>
        <pc:spChg chg="mod">
          <ac:chgData name="Isabel De Sola Criado" userId="a8ae65b7-2d01-4aa0-bb5e-a9c27691ec79" providerId="ADAL" clId="{F530409A-65E9-4D0B-BB98-6913EC877846}" dt="2025-02-17T11:07:34.377" v="155" actId="20577"/>
          <ac:spMkLst>
            <pc:docMk/>
            <pc:sldMk cId="1168697117" sldId="314"/>
            <ac:spMk id="22" creationId="{2CBB8F72-3D6D-15B7-E3E5-F87B84C34B06}"/>
          </ac:spMkLst>
        </pc:spChg>
        <pc:spChg chg="mod">
          <ac:chgData name="Isabel De Sola Criado" userId="a8ae65b7-2d01-4aa0-bb5e-a9c27691ec79" providerId="ADAL" clId="{F530409A-65E9-4D0B-BB98-6913EC877846}" dt="2025-02-17T11:07:37.031" v="157" actId="20577"/>
          <ac:spMkLst>
            <pc:docMk/>
            <pc:sldMk cId="1168697117" sldId="314"/>
            <ac:spMk id="25" creationId="{2AAB9A6C-0CD2-617B-5A55-B12DB566CFDA}"/>
          </ac:spMkLst>
        </pc:spChg>
        <pc:spChg chg="mod">
          <ac:chgData name="Isabel De Sola Criado" userId="a8ae65b7-2d01-4aa0-bb5e-a9c27691ec79" providerId="ADAL" clId="{F530409A-65E9-4D0B-BB98-6913EC877846}" dt="2025-02-17T11:07:39.078" v="159" actId="20577"/>
          <ac:spMkLst>
            <pc:docMk/>
            <pc:sldMk cId="1168697117" sldId="314"/>
            <ac:spMk id="28" creationId="{CBF5E1E8-1DE0-AEC7-A98F-3BBC53FEE7BD}"/>
          </ac:spMkLst>
        </pc:spChg>
        <pc:grpChg chg="add mod">
          <ac:chgData name="Isabel De Sola Criado" userId="a8ae65b7-2d01-4aa0-bb5e-a9c27691ec79" providerId="ADAL" clId="{F530409A-65E9-4D0B-BB98-6913EC877846}" dt="2025-02-17T11:06:54.499" v="54" actId="1076"/>
          <ac:grpSpMkLst>
            <pc:docMk/>
            <pc:sldMk cId="1168697117" sldId="314"/>
            <ac:grpSpMk id="3" creationId="{A4C4580D-B36A-C914-90B3-1DD2A173C6D3}"/>
          </ac:grpSpMkLst>
        </pc:grpChg>
        <pc:grpChg chg="mod">
          <ac:chgData name="Isabel De Sola Criado" userId="a8ae65b7-2d01-4aa0-bb5e-a9c27691ec79" providerId="ADAL" clId="{F530409A-65E9-4D0B-BB98-6913EC877846}" dt="2025-02-17T11:10:42.730" v="209" actId="14100"/>
          <ac:grpSpMkLst>
            <pc:docMk/>
            <pc:sldMk cId="1168697117" sldId="314"/>
            <ac:grpSpMk id="11" creationId="{4F8BAAB0-5536-EE36-5257-87B10CD1AA9B}"/>
          </ac:grpSpMkLst>
        </pc:grpChg>
        <pc:grpChg chg="mod">
          <ac:chgData name="Isabel De Sola Criado" userId="a8ae65b7-2d01-4aa0-bb5e-a9c27691ec79" providerId="ADAL" clId="{F530409A-65E9-4D0B-BB98-6913EC877846}" dt="2025-02-17T11:06:37.439" v="50" actId="14100"/>
          <ac:grpSpMkLst>
            <pc:docMk/>
            <pc:sldMk cId="1168697117" sldId="314"/>
            <ac:grpSpMk id="14" creationId="{E3D9001B-AD91-3247-E874-694AE70AF0F2}"/>
          </ac:grpSpMkLst>
        </pc:grpChg>
        <pc:grpChg chg="mod">
          <ac:chgData name="Isabel De Sola Criado" userId="a8ae65b7-2d01-4aa0-bb5e-a9c27691ec79" providerId="ADAL" clId="{F530409A-65E9-4D0B-BB98-6913EC877846}" dt="2025-02-17T11:06:43.614" v="51" actId="1076"/>
          <ac:grpSpMkLst>
            <pc:docMk/>
            <pc:sldMk cId="1168697117" sldId="314"/>
            <ac:grpSpMk id="17" creationId="{88426738-1B39-2BC6-6C5E-3378B97326A1}"/>
          </ac:grpSpMkLst>
        </pc:grpChg>
        <pc:grpChg chg="mod">
          <ac:chgData name="Isabel De Sola Criado" userId="a8ae65b7-2d01-4aa0-bb5e-a9c27691ec79" providerId="ADAL" clId="{F530409A-65E9-4D0B-BB98-6913EC877846}" dt="2025-02-17T11:06:24.583" v="46" actId="14100"/>
          <ac:grpSpMkLst>
            <pc:docMk/>
            <pc:sldMk cId="1168697117" sldId="314"/>
            <ac:grpSpMk id="20" creationId="{D0912721-7F36-2CAF-5D86-3025C0BDD307}"/>
          </ac:grpSpMkLst>
        </pc:grpChg>
        <pc:grpChg chg="mod">
          <ac:chgData name="Isabel De Sola Criado" userId="a8ae65b7-2d01-4aa0-bb5e-a9c27691ec79" providerId="ADAL" clId="{F530409A-65E9-4D0B-BB98-6913EC877846}" dt="2025-02-17T11:06:27.311" v="47" actId="14100"/>
          <ac:grpSpMkLst>
            <pc:docMk/>
            <pc:sldMk cId="1168697117" sldId="314"/>
            <ac:grpSpMk id="23" creationId="{4863A76C-1162-524F-3D85-3E07B965CA7F}"/>
          </ac:grpSpMkLst>
        </pc:grpChg>
        <pc:grpChg chg="mod">
          <ac:chgData name="Isabel De Sola Criado" userId="a8ae65b7-2d01-4aa0-bb5e-a9c27691ec79" providerId="ADAL" clId="{F530409A-65E9-4D0B-BB98-6913EC877846}" dt="2025-02-17T11:06:30.470" v="48" actId="14100"/>
          <ac:grpSpMkLst>
            <pc:docMk/>
            <pc:sldMk cId="1168697117" sldId="314"/>
            <ac:grpSpMk id="26" creationId="{5DD1A0A9-2691-F36C-BB8C-62E7A4F1B758}"/>
          </ac:grpSpMkLst>
        </pc:grpChg>
      </pc:sldChg>
    </pc:docChg>
  </pc:docChgLst>
  <pc:docChgLst>
    <pc:chgData name="Isabel De Sola Criado" userId="a8ae65b7-2d01-4aa0-bb5e-a9c27691ec79" providerId="ADAL" clId="{17A6E9D1-27D3-4A27-AA0F-EE8D3A80CB70}"/>
    <pc:docChg chg="custSel addSld delSld modSld sldOrd">
      <pc:chgData name="Isabel De Sola Criado" userId="a8ae65b7-2d01-4aa0-bb5e-a9c27691ec79" providerId="ADAL" clId="{17A6E9D1-27D3-4A27-AA0F-EE8D3A80CB70}" dt="2024-11-26T13:03:14.900" v="183"/>
      <pc:docMkLst>
        <pc:docMk/>
      </pc:docMkLst>
      <pc:sldChg chg="modSp mod">
        <pc:chgData name="Isabel De Sola Criado" userId="a8ae65b7-2d01-4aa0-bb5e-a9c27691ec79" providerId="ADAL" clId="{17A6E9D1-27D3-4A27-AA0F-EE8D3A80CB70}" dt="2024-11-26T12:59:02.170" v="176" actId="20577"/>
        <pc:sldMkLst>
          <pc:docMk/>
          <pc:sldMk cId="3223979266" sldId="278"/>
        </pc:sldMkLst>
        <pc:spChg chg="mod">
          <ac:chgData name="Isabel De Sola Criado" userId="a8ae65b7-2d01-4aa0-bb5e-a9c27691ec79" providerId="ADAL" clId="{17A6E9D1-27D3-4A27-AA0F-EE8D3A80CB70}" dt="2024-11-26T12:58:58.172" v="175" actId="27636"/>
          <ac:spMkLst>
            <pc:docMk/>
            <pc:sldMk cId="3223979266" sldId="278"/>
            <ac:spMk id="2" creationId="{15C253D2-BDB0-8AC0-4D67-D491D378B9AD}"/>
          </ac:spMkLst>
        </pc:spChg>
        <pc:spChg chg="mod">
          <ac:chgData name="Isabel De Sola Criado" userId="a8ae65b7-2d01-4aa0-bb5e-a9c27691ec79" providerId="ADAL" clId="{17A6E9D1-27D3-4A27-AA0F-EE8D3A80CB70}" dt="2024-11-26T12:59:02.170" v="176" actId="20577"/>
          <ac:spMkLst>
            <pc:docMk/>
            <pc:sldMk cId="3223979266" sldId="278"/>
            <ac:spMk id="3" creationId="{5F84487D-F770-B2D3-EA61-51A77D689C00}"/>
          </ac:spMkLst>
        </pc:spChg>
        <pc:graphicFrameChg chg="mod">
          <ac:chgData name="Isabel De Sola Criado" userId="a8ae65b7-2d01-4aa0-bb5e-a9c27691ec79" providerId="ADAL" clId="{17A6E9D1-27D3-4A27-AA0F-EE8D3A80CB70}" dt="2024-11-19T16:50:28.654" v="11" actId="20577"/>
          <ac:graphicFrameMkLst>
            <pc:docMk/>
            <pc:sldMk cId="3223979266" sldId="278"/>
            <ac:graphicFrameMk id="5" creationId="{CC6BA4FD-57BC-228C-22CB-0733682A132D}"/>
          </ac:graphicFrameMkLst>
        </pc:graphicFrameChg>
      </pc:sldChg>
      <pc:sldChg chg="ord">
        <pc:chgData name="Isabel De Sola Criado" userId="a8ae65b7-2d01-4aa0-bb5e-a9c27691ec79" providerId="ADAL" clId="{17A6E9D1-27D3-4A27-AA0F-EE8D3A80CB70}" dt="2024-11-26T13:03:14.900" v="183"/>
        <pc:sldMkLst>
          <pc:docMk/>
          <pc:sldMk cId="646396577" sldId="302"/>
        </pc:sldMkLst>
      </pc:sldChg>
      <pc:sldChg chg="addSp delSp add del setBg delDesignElem">
        <pc:chgData name="Isabel De Sola Criado" userId="a8ae65b7-2d01-4aa0-bb5e-a9c27691ec79" providerId="ADAL" clId="{17A6E9D1-27D3-4A27-AA0F-EE8D3A80CB70}" dt="2024-11-15T17:33:31.677" v="3"/>
        <pc:sldMkLst>
          <pc:docMk/>
          <pc:sldMk cId="3496667291" sldId="312"/>
        </pc:sldMkLst>
        <pc:spChg chg="add del">
          <ac:chgData name="Isabel De Sola Criado" userId="a8ae65b7-2d01-4aa0-bb5e-a9c27691ec79" providerId="ADAL" clId="{17A6E9D1-27D3-4A27-AA0F-EE8D3A80CB70}" dt="2024-11-15T17:33:28.620" v="2"/>
          <ac:spMkLst>
            <pc:docMk/>
            <pc:sldMk cId="3496667291" sldId="312"/>
            <ac:spMk id="25" creationId="{777A147A-9ED8-46B4-8660-1B3C2AA880B5}"/>
          </ac:spMkLst>
        </pc:spChg>
        <pc:spChg chg="add del">
          <ac:chgData name="Isabel De Sola Criado" userId="a8ae65b7-2d01-4aa0-bb5e-a9c27691ec79" providerId="ADAL" clId="{17A6E9D1-27D3-4A27-AA0F-EE8D3A80CB70}" dt="2024-11-15T17:33:28.620" v="2"/>
          <ac:spMkLst>
            <pc:docMk/>
            <pc:sldMk cId="3496667291" sldId="312"/>
            <ac:spMk id="27" creationId="{5D6C15A0-C087-4593-8414-2B4EC1CDC3DE}"/>
          </ac:spMkLst>
        </pc:spChg>
      </pc:sldChg>
      <pc:sldChg chg="add">
        <pc:chgData name="Isabel De Sola Criado" userId="a8ae65b7-2d01-4aa0-bb5e-a9c27691ec79" providerId="ADAL" clId="{17A6E9D1-27D3-4A27-AA0F-EE8D3A80CB70}" dt="2024-11-15T17:33:55.947" v="4"/>
        <pc:sldMkLst>
          <pc:docMk/>
          <pc:sldMk cId="4192098132" sldId="313"/>
        </pc:sldMkLst>
      </pc:sldChg>
      <pc:sldChg chg="addSp delSp modSp add mod ord">
        <pc:chgData name="Isabel De Sola Criado" userId="a8ae65b7-2d01-4aa0-bb5e-a9c27691ec79" providerId="ADAL" clId="{17A6E9D1-27D3-4A27-AA0F-EE8D3A80CB70}" dt="2024-11-26T12:59:47.063" v="181" actId="1076"/>
        <pc:sldMkLst>
          <pc:docMk/>
          <pc:sldMk cId="1168697117" sldId="314"/>
        </pc:sldMkLst>
        <pc:spChg chg="add mod">
          <ac:chgData name="Isabel De Sola Criado" userId="a8ae65b7-2d01-4aa0-bb5e-a9c27691ec79" providerId="ADAL" clId="{17A6E9D1-27D3-4A27-AA0F-EE8D3A80CB70}" dt="2024-11-26T12:59:47.063" v="181" actId="1076"/>
          <ac:spMkLst>
            <pc:docMk/>
            <pc:sldMk cId="1168697117" sldId="314"/>
            <ac:spMk id="2" creationId="{80A32D0D-B605-FA92-62B5-287A9F75E7CC}"/>
          </ac:spMkLst>
        </pc:spChg>
        <pc:spChg chg="del mod">
          <ac:chgData name="Isabel De Sola Criado" userId="a8ae65b7-2d01-4aa0-bb5e-a9c27691ec79" providerId="ADAL" clId="{17A6E9D1-27D3-4A27-AA0F-EE8D3A80CB70}" dt="2024-11-19T16:51:41.502" v="23" actId="478"/>
          <ac:spMkLst>
            <pc:docMk/>
            <pc:sldMk cId="1168697117" sldId="314"/>
            <ac:spMk id="2" creationId="{8EA80F2A-52B8-D518-1889-193EEB7521C6}"/>
          </ac:spMkLst>
        </pc:spChg>
        <pc:spChg chg="del">
          <ac:chgData name="Isabel De Sola Criado" userId="a8ae65b7-2d01-4aa0-bb5e-a9c27691ec79" providerId="ADAL" clId="{17A6E9D1-27D3-4A27-AA0F-EE8D3A80CB70}" dt="2024-11-19T16:51:28.972" v="16" actId="478"/>
          <ac:spMkLst>
            <pc:docMk/>
            <pc:sldMk cId="1168697117" sldId="314"/>
            <ac:spMk id="3" creationId="{3730A982-115D-ADD1-C428-6A1833CBAEFB}"/>
          </ac:spMkLst>
        </pc:spChg>
        <pc:spChg chg="del">
          <ac:chgData name="Isabel De Sola Criado" userId="a8ae65b7-2d01-4aa0-bb5e-a9c27691ec79" providerId="ADAL" clId="{17A6E9D1-27D3-4A27-AA0F-EE8D3A80CB70}" dt="2024-11-19T16:51:30.321" v="17" actId="478"/>
          <ac:spMkLst>
            <pc:docMk/>
            <pc:sldMk cId="1168697117" sldId="314"/>
            <ac:spMk id="5" creationId="{594B17E1-5BEA-E7D3-4E65-DD3925420F80}"/>
          </ac:spMkLst>
        </pc:spChg>
        <pc:spChg chg="del">
          <ac:chgData name="Isabel De Sola Criado" userId="a8ae65b7-2d01-4aa0-bb5e-a9c27691ec79" providerId="ADAL" clId="{17A6E9D1-27D3-4A27-AA0F-EE8D3A80CB70}" dt="2024-11-19T16:51:25.932" v="14" actId="478"/>
          <ac:spMkLst>
            <pc:docMk/>
            <pc:sldMk cId="1168697117" sldId="314"/>
            <ac:spMk id="6" creationId="{E00D2C74-1F0A-3009-34DA-5A15CD134666}"/>
          </ac:spMkLst>
        </pc:spChg>
        <pc:spChg chg="del mod">
          <ac:chgData name="Isabel De Sola Criado" userId="a8ae65b7-2d01-4aa0-bb5e-a9c27691ec79" providerId="ADAL" clId="{17A6E9D1-27D3-4A27-AA0F-EE8D3A80CB70}" dt="2024-11-19T16:59:34.031" v="79"/>
          <ac:spMkLst>
            <pc:docMk/>
            <pc:sldMk cId="1168697117" sldId="314"/>
            <ac:spMk id="7" creationId="{F22F5EA2-1FE2-8D35-724B-0B39EA19B4D6}"/>
          </ac:spMkLst>
        </pc:spChg>
        <pc:spChg chg="del">
          <ac:chgData name="Isabel De Sola Criado" userId="a8ae65b7-2d01-4aa0-bb5e-a9c27691ec79" providerId="ADAL" clId="{17A6E9D1-27D3-4A27-AA0F-EE8D3A80CB70}" dt="2024-11-19T16:51:31.881" v="18" actId="478"/>
          <ac:spMkLst>
            <pc:docMk/>
            <pc:sldMk cId="1168697117" sldId="314"/>
            <ac:spMk id="8" creationId="{95B29477-D3B2-0C07-09C7-13A3F7EA136E}"/>
          </ac:spMkLst>
        </pc:spChg>
        <pc:spChg chg="del mod">
          <ac:chgData name="Isabel De Sola Criado" userId="a8ae65b7-2d01-4aa0-bb5e-a9c27691ec79" providerId="ADAL" clId="{17A6E9D1-27D3-4A27-AA0F-EE8D3A80CB70}" dt="2024-11-19T16:51:34.254" v="20" actId="478"/>
          <ac:spMkLst>
            <pc:docMk/>
            <pc:sldMk cId="1168697117" sldId="314"/>
            <ac:spMk id="9" creationId="{596A09B1-EB91-B2A4-08AD-1DC36A15D966}"/>
          </ac:spMkLst>
        </pc:spChg>
        <pc:spChg chg="del">
          <ac:chgData name="Isabel De Sola Criado" userId="a8ae65b7-2d01-4aa0-bb5e-a9c27691ec79" providerId="ADAL" clId="{17A6E9D1-27D3-4A27-AA0F-EE8D3A80CB70}" dt="2024-11-19T16:51:35.105" v="21" actId="478"/>
          <ac:spMkLst>
            <pc:docMk/>
            <pc:sldMk cId="1168697117" sldId="314"/>
            <ac:spMk id="10" creationId="{B60A716B-30AB-109A-7C2E-784A9D336697}"/>
          </ac:spMkLst>
        </pc:spChg>
        <pc:spChg chg="mod">
          <ac:chgData name="Isabel De Sola Criado" userId="a8ae65b7-2d01-4aa0-bb5e-a9c27691ec79" providerId="ADAL" clId="{17A6E9D1-27D3-4A27-AA0F-EE8D3A80CB70}" dt="2024-11-20T11:57:46.158" v="171" actId="20577"/>
          <ac:spMkLst>
            <pc:docMk/>
            <pc:sldMk cId="1168697117" sldId="314"/>
            <ac:spMk id="13" creationId="{25C838BD-1139-A261-A011-C57095E52C77}"/>
          </ac:spMkLst>
        </pc:spChg>
        <pc:spChg chg="mod">
          <ac:chgData name="Isabel De Sola Criado" userId="a8ae65b7-2d01-4aa0-bb5e-a9c27691ec79" providerId="ADAL" clId="{17A6E9D1-27D3-4A27-AA0F-EE8D3A80CB70}" dt="2024-11-19T16:58:59.893" v="68" actId="255"/>
          <ac:spMkLst>
            <pc:docMk/>
            <pc:sldMk cId="1168697117" sldId="314"/>
            <ac:spMk id="15" creationId="{BFB9A8E2-BC57-19E5-A6E9-3838F9759EE5}"/>
          </ac:spMkLst>
        </pc:spChg>
        <pc:spChg chg="mod">
          <ac:chgData name="Isabel De Sola Criado" userId="a8ae65b7-2d01-4aa0-bb5e-a9c27691ec79" providerId="ADAL" clId="{17A6E9D1-27D3-4A27-AA0F-EE8D3A80CB70}" dt="2024-11-19T17:01:05.371" v="167" actId="20577"/>
          <ac:spMkLst>
            <pc:docMk/>
            <pc:sldMk cId="1168697117" sldId="314"/>
            <ac:spMk id="16" creationId="{42A90D98-3615-216A-CB29-5BDF002B6E72}"/>
          </ac:spMkLst>
        </pc:spChg>
        <pc:spChg chg="mod">
          <ac:chgData name="Isabel De Sola Criado" userId="a8ae65b7-2d01-4aa0-bb5e-a9c27691ec79" providerId="ADAL" clId="{17A6E9D1-27D3-4A27-AA0F-EE8D3A80CB70}" dt="2024-11-19T17:00:25.910" v="113" actId="20577"/>
          <ac:spMkLst>
            <pc:docMk/>
            <pc:sldMk cId="1168697117" sldId="314"/>
            <ac:spMk id="19" creationId="{C0672408-7F20-57D3-C2D5-4A1FF8689F39}"/>
          </ac:spMkLst>
        </pc:spChg>
        <pc:spChg chg="mod">
          <ac:chgData name="Isabel De Sola Criado" userId="a8ae65b7-2d01-4aa0-bb5e-a9c27691ec79" providerId="ADAL" clId="{17A6E9D1-27D3-4A27-AA0F-EE8D3A80CB70}" dt="2024-11-19T16:59:08.966" v="70" actId="255"/>
          <ac:spMkLst>
            <pc:docMk/>
            <pc:sldMk cId="1168697117" sldId="314"/>
            <ac:spMk id="21" creationId="{AE54049D-11BC-FC4E-3A09-4C23AA91B46F}"/>
          </ac:spMkLst>
        </pc:spChg>
        <pc:spChg chg="mod">
          <ac:chgData name="Isabel De Sola Criado" userId="a8ae65b7-2d01-4aa0-bb5e-a9c27691ec79" providerId="ADAL" clId="{17A6E9D1-27D3-4A27-AA0F-EE8D3A80CB70}" dt="2024-11-19T17:00:37.681" v="129" actId="20577"/>
          <ac:spMkLst>
            <pc:docMk/>
            <pc:sldMk cId="1168697117" sldId="314"/>
            <ac:spMk id="22" creationId="{2CBB8F72-3D6D-15B7-E3E5-F87B84C34B06}"/>
          </ac:spMkLst>
        </pc:spChg>
        <pc:spChg chg="mod">
          <ac:chgData name="Isabel De Sola Criado" userId="a8ae65b7-2d01-4aa0-bb5e-a9c27691ec79" providerId="ADAL" clId="{17A6E9D1-27D3-4A27-AA0F-EE8D3A80CB70}" dt="2024-11-19T16:59:13.670" v="71" actId="255"/>
          <ac:spMkLst>
            <pc:docMk/>
            <pc:sldMk cId="1168697117" sldId="314"/>
            <ac:spMk id="24" creationId="{6CB0D9FE-22D8-0B4E-5DAD-42348B66BD48}"/>
          </ac:spMkLst>
        </pc:spChg>
        <pc:spChg chg="mod">
          <ac:chgData name="Isabel De Sola Criado" userId="a8ae65b7-2d01-4aa0-bb5e-a9c27691ec79" providerId="ADAL" clId="{17A6E9D1-27D3-4A27-AA0F-EE8D3A80CB70}" dt="2024-11-19T17:01:19.346" v="170" actId="20577"/>
          <ac:spMkLst>
            <pc:docMk/>
            <pc:sldMk cId="1168697117" sldId="314"/>
            <ac:spMk id="25" creationId="{2AAB9A6C-0CD2-617B-5A55-B12DB566CFDA}"/>
          </ac:spMkLst>
        </pc:spChg>
        <pc:spChg chg="mod">
          <ac:chgData name="Isabel De Sola Criado" userId="a8ae65b7-2d01-4aa0-bb5e-a9c27691ec79" providerId="ADAL" clId="{17A6E9D1-27D3-4A27-AA0F-EE8D3A80CB70}" dt="2024-11-19T16:59:17.442" v="72" actId="255"/>
          <ac:spMkLst>
            <pc:docMk/>
            <pc:sldMk cId="1168697117" sldId="314"/>
            <ac:spMk id="27" creationId="{E6ED2CB6-291A-8ACE-1C31-0EC783CE7D58}"/>
          </ac:spMkLst>
        </pc:spChg>
        <pc:spChg chg="mod">
          <ac:chgData name="Isabel De Sola Criado" userId="a8ae65b7-2d01-4aa0-bb5e-a9c27691ec79" providerId="ADAL" clId="{17A6E9D1-27D3-4A27-AA0F-EE8D3A80CB70}" dt="2024-11-19T17:00:58.842" v="166" actId="20577"/>
          <ac:spMkLst>
            <pc:docMk/>
            <pc:sldMk cId="1168697117" sldId="314"/>
            <ac:spMk id="28" creationId="{CBF5E1E8-1DE0-AEC7-A98F-3BBC53FEE7BD}"/>
          </ac:spMkLst>
        </pc:spChg>
        <pc:spChg chg="del">
          <ac:chgData name="Isabel De Sola Criado" userId="a8ae65b7-2d01-4aa0-bb5e-a9c27691ec79" providerId="ADAL" clId="{17A6E9D1-27D3-4A27-AA0F-EE8D3A80CB70}" dt="2024-11-19T16:51:24.409" v="13" actId="478"/>
          <ac:spMkLst>
            <pc:docMk/>
            <pc:sldMk cId="1168697117" sldId="314"/>
            <ac:spMk id="29" creationId="{626D2E7A-0E9E-8C47-FE56-B7D9EA1126D2}"/>
          </ac:spMkLst>
        </pc:spChg>
        <pc:spChg chg="del">
          <ac:chgData name="Isabel De Sola Criado" userId="a8ae65b7-2d01-4aa0-bb5e-a9c27691ec79" providerId="ADAL" clId="{17A6E9D1-27D3-4A27-AA0F-EE8D3A80CB70}" dt="2024-11-19T16:51:27.380" v="15" actId="478"/>
          <ac:spMkLst>
            <pc:docMk/>
            <pc:sldMk cId="1168697117" sldId="314"/>
            <ac:spMk id="30" creationId="{14EB6939-FE19-E5C8-7841-A597798AB072}"/>
          </ac:spMkLst>
        </pc:spChg>
        <pc:grpChg chg="mod">
          <ac:chgData name="Isabel De Sola Criado" userId="a8ae65b7-2d01-4aa0-bb5e-a9c27691ec79" providerId="ADAL" clId="{17A6E9D1-27D3-4A27-AA0F-EE8D3A80CB70}" dt="2024-11-19T16:52:38.049" v="40" actId="14100"/>
          <ac:grpSpMkLst>
            <pc:docMk/>
            <pc:sldMk cId="1168697117" sldId="314"/>
            <ac:grpSpMk id="11" creationId="{4F8BAAB0-5536-EE36-5257-87B10CD1AA9B}"/>
          </ac:grpSpMkLst>
        </pc:grpChg>
        <pc:grpChg chg="mod">
          <ac:chgData name="Isabel De Sola Criado" userId="a8ae65b7-2d01-4aa0-bb5e-a9c27691ec79" providerId="ADAL" clId="{17A6E9D1-27D3-4A27-AA0F-EE8D3A80CB70}" dt="2024-11-19T16:58:55.418" v="67" actId="1076"/>
          <ac:grpSpMkLst>
            <pc:docMk/>
            <pc:sldMk cId="1168697117" sldId="314"/>
            <ac:grpSpMk id="14" creationId="{E3D9001B-AD91-3247-E874-694AE70AF0F2}"/>
          </ac:grpSpMkLst>
        </pc:grpChg>
        <pc:grpChg chg="mod">
          <ac:chgData name="Isabel De Sola Criado" userId="a8ae65b7-2d01-4aa0-bb5e-a9c27691ec79" providerId="ADAL" clId="{17A6E9D1-27D3-4A27-AA0F-EE8D3A80CB70}" dt="2024-11-19T16:59:32.832" v="77" actId="14100"/>
          <ac:grpSpMkLst>
            <pc:docMk/>
            <pc:sldMk cId="1168697117" sldId="314"/>
            <ac:grpSpMk id="17" creationId="{88426738-1B39-2BC6-6C5E-3378B97326A1}"/>
          </ac:grpSpMkLst>
        </pc:grpChg>
        <pc:grpChg chg="mod">
          <ac:chgData name="Isabel De Sola Criado" userId="a8ae65b7-2d01-4aa0-bb5e-a9c27691ec79" providerId="ADAL" clId="{17A6E9D1-27D3-4A27-AA0F-EE8D3A80CB70}" dt="2024-11-19T16:58:34.495" v="60" actId="14100"/>
          <ac:grpSpMkLst>
            <pc:docMk/>
            <pc:sldMk cId="1168697117" sldId="314"/>
            <ac:grpSpMk id="20" creationId="{D0912721-7F36-2CAF-5D86-3025C0BDD307}"/>
          </ac:grpSpMkLst>
        </pc:grpChg>
        <pc:grpChg chg="mod">
          <ac:chgData name="Isabel De Sola Criado" userId="a8ae65b7-2d01-4aa0-bb5e-a9c27691ec79" providerId="ADAL" clId="{17A6E9D1-27D3-4A27-AA0F-EE8D3A80CB70}" dt="2024-11-19T16:59:27.070" v="76" actId="1036"/>
          <ac:grpSpMkLst>
            <pc:docMk/>
            <pc:sldMk cId="1168697117" sldId="314"/>
            <ac:grpSpMk id="23" creationId="{4863A76C-1162-524F-3D85-3E07B965CA7F}"/>
          </ac:grpSpMkLst>
        </pc:grpChg>
        <pc:grpChg chg="mod">
          <ac:chgData name="Isabel De Sola Criado" userId="a8ae65b7-2d01-4aa0-bb5e-a9c27691ec79" providerId="ADAL" clId="{17A6E9D1-27D3-4A27-AA0F-EE8D3A80CB70}" dt="2024-11-19T16:58:28.227" v="58" actId="1076"/>
          <ac:grpSpMkLst>
            <pc:docMk/>
            <pc:sldMk cId="1168697117" sldId="314"/>
            <ac:grpSpMk id="26" creationId="{5DD1A0A9-2691-F36C-BB8C-62E7A4F1B758}"/>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31577-55AD-4BCB-8602-AC4A7C7CDC3C}" type="doc">
      <dgm:prSet loTypeId="urn:microsoft.com/office/officeart/2005/8/layout/venn2" loCatId="relationship" qsTypeId="urn:microsoft.com/office/officeart/2005/8/quickstyle/simple5" qsCatId="simple" csTypeId="urn:microsoft.com/office/officeart/2005/8/colors/colorful2" csCatId="colorful" phldr="1"/>
      <dgm:spPr/>
      <dgm:t>
        <a:bodyPr/>
        <a:lstStyle/>
        <a:p>
          <a:endParaRPr lang="fr-CH"/>
        </a:p>
      </dgm:t>
    </dgm:pt>
    <dgm:pt modelId="{13DA21F6-913F-43B1-B931-9B6293BC001D}">
      <dgm:prSet phldrT="[Text]" custT="1"/>
      <dgm:spPr/>
      <dgm:t>
        <a:bodyPr/>
        <a:lstStyle/>
        <a:p>
          <a:r>
            <a:rPr lang="en-US" sz="1100" b="1" dirty="0"/>
            <a:t>Private sector, civil society, tech community and academia</a:t>
          </a:r>
          <a:endParaRPr lang="fr-CH" sz="1100" b="1" dirty="0"/>
        </a:p>
      </dgm:t>
    </dgm:pt>
    <dgm:pt modelId="{77B363C4-DFED-4A70-A871-DE2209F5EA8C}" type="parTrans" cxnId="{11C4F3F6-590B-48B7-AB94-D33BAA655310}">
      <dgm:prSet/>
      <dgm:spPr/>
      <dgm:t>
        <a:bodyPr/>
        <a:lstStyle/>
        <a:p>
          <a:endParaRPr lang="fr-CH" sz="1100" b="1"/>
        </a:p>
      </dgm:t>
    </dgm:pt>
    <dgm:pt modelId="{BE6CCA40-1EB3-4192-80F5-904C6B4FD8D7}" type="sibTrans" cxnId="{11C4F3F6-590B-48B7-AB94-D33BAA655310}">
      <dgm:prSet/>
      <dgm:spPr/>
      <dgm:t>
        <a:bodyPr/>
        <a:lstStyle/>
        <a:p>
          <a:endParaRPr lang="fr-CH" sz="1100" b="1"/>
        </a:p>
      </dgm:t>
    </dgm:pt>
    <dgm:pt modelId="{258D8113-AE1B-4673-9C89-8A4A2769BAFD}">
      <dgm:prSet phldrT="[Text]" custT="1"/>
      <dgm:spPr/>
      <dgm:t>
        <a:bodyPr/>
        <a:lstStyle/>
        <a:p>
          <a:r>
            <a:rPr lang="en-US" sz="1100" b="1" dirty="0"/>
            <a:t>Regional and International organizations</a:t>
          </a:r>
          <a:endParaRPr lang="fr-CH" sz="1100" b="1" dirty="0"/>
        </a:p>
      </dgm:t>
    </dgm:pt>
    <dgm:pt modelId="{85E45C54-0ECF-49C3-9D24-302527AE6746}" type="parTrans" cxnId="{4E091FC9-8193-495F-B1AA-8F1F0D6DAED7}">
      <dgm:prSet/>
      <dgm:spPr/>
      <dgm:t>
        <a:bodyPr/>
        <a:lstStyle/>
        <a:p>
          <a:endParaRPr lang="fr-CH" sz="1100" b="1"/>
        </a:p>
      </dgm:t>
    </dgm:pt>
    <dgm:pt modelId="{1A41704D-E415-4880-B8B6-DCFC3E60FB99}" type="sibTrans" cxnId="{4E091FC9-8193-495F-B1AA-8F1F0D6DAED7}">
      <dgm:prSet/>
      <dgm:spPr/>
      <dgm:t>
        <a:bodyPr/>
        <a:lstStyle/>
        <a:p>
          <a:endParaRPr lang="fr-CH" sz="1100" b="1"/>
        </a:p>
      </dgm:t>
    </dgm:pt>
    <dgm:pt modelId="{A9470218-4A84-4EB2-B795-D3465AB35388}">
      <dgm:prSet phldrT="[Text]" custT="1"/>
      <dgm:spPr/>
      <dgm:t>
        <a:bodyPr/>
        <a:lstStyle/>
        <a:p>
          <a:r>
            <a:rPr lang="en-US" sz="1100" b="1"/>
            <a:t>UN System</a:t>
          </a:r>
          <a:endParaRPr lang="fr-CH" sz="1100" b="1" dirty="0"/>
        </a:p>
      </dgm:t>
    </dgm:pt>
    <dgm:pt modelId="{D5C200FD-B2D7-4986-874D-15B0C67EA9E1}" type="parTrans" cxnId="{CDD892C0-FDA4-4E6A-976A-2707C8BF676F}">
      <dgm:prSet/>
      <dgm:spPr/>
      <dgm:t>
        <a:bodyPr/>
        <a:lstStyle/>
        <a:p>
          <a:endParaRPr lang="fr-CH" sz="1100" b="1"/>
        </a:p>
      </dgm:t>
    </dgm:pt>
    <dgm:pt modelId="{733CC5BF-71EB-44F3-86D4-EF97FF264413}" type="sibTrans" cxnId="{CDD892C0-FDA4-4E6A-976A-2707C8BF676F}">
      <dgm:prSet/>
      <dgm:spPr/>
      <dgm:t>
        <a:bodyPr/>
        <a:lstStyle/>
        <a:p>
          <a:endParaRPr lang="fr-CH" sz="1100" b="1"/>
        </a:p>
      </dgm:t>
    </dgm:pt>
    <dgm:pt modelId="{5654E34B-D3DC-49A6-B808-7A03301514BA}">
      <dgm:prSet phldrT="[Text]" custT="1"/>
      <dgm:spPr/>
      <dgm:t>
        <a:bodyPr/>
        <a:lstStyle/>
        <a:p>
          <a:r>
            <a:rPr lang="en-US" sz="1100" b="1" dirty="0"/>
            <a:t>Member States</a:t>
          </a:r>
          <a:endParaRPr lang="fr-CH" sz="1100" b="1" dirty="0"/>
        </a:p>
      </dgm:t>
    </dgm:pt>
    <dgm:pt modelId="{0AC905C2-88BF-4F00-B2DD-921924AE272C}" type="parTrans" cxnId="{558F1B7E-063A-45EB-89E4-4557088EA0D7}">
      <dgm:prSet/>
      <dgm:spPr/>
      <dgm:t>
        <a:bodyPr/>
        <a:lstStyle/>
        <a:p>
          <a:endParaRPr lang="fr-CH" sz="1100" b="1"/>
        </a:p>
      </dgm:t>
    </dgm:pt>
    <dgm:pt modelId="{38DA91CA-55FE-4BFF-8803-0C48E6CFD47F}" type="sibTrans" cxnId="{558F1B7E-063A-45EB-89E4-4557088EA0D7}">
      <dgm:prSet/>
      <dgm:spPr/>
      <dgm:t>
        <a:bodyPr/>
        <a:lstStyle/>
        <a:p>
          <a:endParaRPr lang="fr-CH" sz="1100" b="1"/>
        </a:p>
      </dgm:t>
    </dgm:pt>
    <dgm:pt modelId="{FAFC8B3E-71CF-4CB3-9B96-B827012E9885}" type="pres">
      <dgm:prSet presAssocID="{71731577-55AD-4BCB-8602-AC4A7C7CDC3C}" presName="Name0" presStyleCnt="0">
        <dgm:presLayoutVars>
          <dgm:chMax val="7"/>
          <dgm:resizeHandles val="exact"/>
        </dgm:presLayoutVars>
      </dgm:prSet>
      <dgm:spPr/>
    </dgm:pt>
    <dgm:pt modelId="{A81C431B-AC68-4184-8784-A8C1842F8C68}" type="pres">
      <dgm:prSet presAssocID="{71731577-55AD-4BCB-8602-AC4A7C7CDC3C}" presName="comp1" presStyleCnt="0"/>
      <dgm:spPr/>
    </dgm:pt>
    <dgm:pt modelId="{A652E397-23B0-45DD-BD71-4C25AF536781}" type="pres">
      <dgm:prSet presAssocID="{71731577-55AD-4BCB-8602-AC4A7C7CDC3C}" presName="circle1" presStyleLbl="node1" presStyleIdx="0" presStyleCnt="4"/>
      <dgm:spPr/>
    </dgm:pt>
    <dgm:pt modelId="{0A1FEC43-328C-4CF9-850C-57801F6C370F}" type="pres">
      <dgm:prSet presAssocID="{71731577-55AD-4BCB-8602-AC4A7C7CDC3C}" presName="c1text" presStyleLbl="node1" presStyleIdx="0" presStyleCnt="4">
        <dgm:presLayoutVars>
          <dgm:bulletEnabled val="1"/>
        </dgm:presLayoutVars>
      </dgm:prSet>
      <dgm:spPr/>
    </dgm:pt>
    <dgm:pt modelId="{45B31E13-5D76-41CF-B213-9E3FE14D51AA}" type="pres">
      <dgm:prSet presAssocID="{71731577-55AD-4BCB-8602-AC4A7C7CDC3C}" presName="comp2" presStyleCnt="0"/>
      <dgm:spPr/>
    </dgm:pt>
    <dgm:pt modelId="{464A0F76-5157-4E07-875E-AB57E58D119A}" type="pres">
      <dgm:prSet presAssocID="{71731577-55AD-4BCB-8602-AC4A7C7CDC3C}" presName="circle2" presStyleLbl="node1" presStyleIdx="1" presStyleCnt="4"/>
      <dgm:spPr/>
    </dgm:pt>
    <dgm:pt modelId="{2E509D8C-D33C-4DF9-AFF3-89930F5F9CB4}" type="pres">
      <dgm:prSet presAssocID="{71731577-55AD-4BCB-8602-AC4A7C7CDC3C}" presName="c2text" presStyleLbl="node1" presStyleIdx="1" presStyleCnt="4">
        <dgm:presLayoutVars>
          <dgm:bulletEnabled val="1"/>
        </dgm:presLayoutVars>
      </dgm:prSet>
      <dgm:spPr/>
    </dgm:pt>
    <dgm:pt modelId="{5CD38874-ED08-4994-9C25-71EAA06D237C}" type="pres">
      <dgm:prSet presAssocID="{71731577-55AD-4BCB-8602-AC4A7C7CDC3C}" presName="comp3" presStyleCnt="0"/>
      <dgm:spPr/>
    </dgm:pt>
    <dgm:pt modelId="{BC204B70-4182-4602-9A0D-2EB789A0BBB0}" type="pres">
      <dgm:prSet presAssocID="{71731577-55AD-4BCB-8602-AC4A7C7CDC3C}" presName="circle3" presStyleLbl="node1" presStyleIdx="2" presStyleCnt="4"/>
      <dgm:spPr/>
    </dgm:pt>
    <dgm:pt modelId="{1922112D-0E0B-409D-87E4-B5B4E7F18BEA}" type="pres">
      <dgm:prSet presAssocID="{71731577-55AD-4BCB-8602-AC4A7C7CDC3C}" presName="c3text" presStyleLbl="node1" presStyleIdx="2" presStyleCnt="4">
        <dgm:presLayoutVars>
          <dgm:bulletEnabled val="1"/>
        </dgm:presLayoutVars>
      </dgm:prSet>
      <dgm:spPr/>
    </dgm:pt>
    <dgm:pt modelId="{E2D0AEFB-278E-496C-AEFE-02943F93287A}" type="pres">
      <dgm:prSet presAssocID="{71731577-55AD-4BCB-8602-AC4A7C7CDC3C}" presName="comp4" presStyleCnt="0"/>
      <dgm:spPr/>
    </dgm:pt>
    <dgm:pt modelId="{116C19F6-42F7-42C0-94F4-8EEDE18D40F8}" type="pres">
      <dgm:prSet presAssocID="{71731577-55AD-4BCB-8602-AC4A7C7CDC3C}" presName="circle4" presStyleLbl="node1" presStyleIdx="3" presStyleCnt="4"/>
      <dgm:spPr/>
    </dgm:pt>
    <dgm:pt modelId="{CAED5650-0966-4DAC-81F1-1918FB0DEE66}" type="pres">
      <dgm:prSet presAssocID="{71731577-55AD-4BCB-8602-AC4A7C7CDC3C}" presName="c4text" presStyleLbl="node1" presStyleIdx="3" presStyleCnt="4">
        <dgm:presLayoutVars>
          <dgm:bulletEnabled val="1"/>
        </dgm:presLayoutVars>
      </dgm:prSet>
      <dgm:spPr/>
    </dgm:pt>
  </dgm:ptLst>
  <dgm:cxnLst>
    <dgm:cxn modelId="{113DF505-6798-4E8F-BFAD-4595EB810A41}" type="presOf" srcId="{258D8113-AE1B-4673-9C89-8A4A2769BAFD}" destId="{2E509D8C-D33C-4DF9-AFF3-89930F5F9CB4}" srcOrd="1" destOrd="0" presId="urn:microsoft.com/office/officeart/2005/8/layout/venn2"/>
    <dgm:cxn modelId="{60EAA10C-A9E4-402E-9D09-70D200B7DF7D}" type="presOf" srcId="{5654E34B-D3DC-49A6-B808-7A03301514BA}" destId="{CAED5650-0966-4DAC-81F1-1918FB0DEE66}" srcOrd="1" destOrd="0" presId="urn:microsoft.com/office/officeart/2005/8/layout/venn2"/>
    <dgm:cxn modelId="{91F9F414-E25C-435C-8EB4-7FBCC43896C3}" type="presOf" srcId="{A9470218-4A84-4EB2-B795-D3465AB35388}" destId="{BC204B70-4182-4602-9A0D-2EB789A0BBB0}" srcOrd="0" destOrd="0" presId="urn:microsoft.com/office/officeart/2005/8/layout/venn2"/>
    <dgm:cxn modelId="{2D347528-5E5F-43C0-89E8-3E1C1A71A746}" type="presOf" srcId="{71731577-55AD-4BCB-8602-AC4A7C7CDC3C}" destId="{FAFC8B3E-71CF-4CB3-9B96-B827012E9885}" srcOrd="0" destOrd="0" presId="urn:microsoft.com/office/officeart/2005/8/layout/venn2"/>
    <dgm:cxn modelId="{59F01B40-F35E-4ECF-9B7F-655F5CA4B923}" type="presOf" srcId="{13DA21F6-913F-43B1-B931-9B6293BC001D}" destId="{A652E397-23B0-45DD-BD71-4C25AF536781}" srcOrd="0" destOrd="0" presId="urn:microsoft.com/office/officeart/2005/8/layout/venn2"/>
    <dgm:cxn modelId="{353A6B63-3B40-4E82-B34C-0BCFAB3B844D}" type="presOf" srcId="{A9470218-4A84-4EB2-B795-D3465AB35388}" destId="{1922112D-0E0B-409D-87E4-B5B4E7F18BEA}" srcOrd="1" destOrd="0" presId="urn:microsoft.com/office/officeart/2005/8/layout/venn2"/>
    <dgm:cxn modelId="{558F1B7E-063A-45EB-89E4-4557088EA0D7}" srcId="{71731577-55AD-4BCB-8602-AC4A7C7CDC3C}" destId="{5654E34B-D3DC-49A6-B808-7A03301514BA}" srcOrd="3" destOrd="0" parTransId="{0AC905C2-88BF-4F00-B2DD-921924AE272C}" sibTransId="{38DA91CA-55FE-4BFF-8803-0C48E6CFD47F}"/>
    <dgm:cxn modelId="{A94B7498-F63B-4481-AF6C-5D806F23EACF}" type="presOf" srcId="{5654E34B-D3DC-49A6-B808-7A03301514BA}" destId="{116C19F6-42F7-42C0-94F4-8EEDE18D40F8}" srcOrd="0" destOrd="0" presId="urn:microsoft.com/office/officeart/2005/8/layout/venn2"/>
    <dgm:cxn modelId="{ED7587A6-2F1A-40EB-B9B1-A07D59D0FFC8}" type="presOf" srcId="{258D8113-AE1B-4673-9C89-8A4A2769BAFD}" destId="{464A0F76-5157-4E07-875E-AB57E58D119A}" srcOrd="0" destOrd="0" presId="urn:microsoft.com/office/officeart/2005/8/layout/venn2"/>
    <dgm:cxn modelId="{CDD892C0-FDA4-4E6A-976A-2707C8BF676F}" srcId="{71731577-55AD-4BCB-8602-AC4A7C7CDC3C}" destId="{A9470218-4A84-4EB2-B795-D3465AB35388}" srcOrd="2" destOrd="0" parTransId="{D5C200FD-B2D7-4986-874D-15B0C67EA9E1}" sibTransId="{733CC5BF-71EB-44F3-86D4-EF97FF264413}"/>
    <dgm:cxn modelId="{4E091FC9-8193-495F-B1AA-8F1F0D6DAED7}" srcId="{71731577-55AD-4BCB-8602-AC4A7C7CDC3C}" destId="{258D8113-AE1B-4673-9C89-8A4A2769BAFD}" srcOrd="1" destOrd="0" parTransId="{85E45C54-0ECF-49C3-9D24-302527AE6746}" sibTransId="{1A41704D-E415-4880-B8B6-DCFC3E60FB99}"/>
    <dgm:cxn modelId="{693C2DEA-6BB0-455B-8046-C76D427B1A0D}" type="presOf" srcId="{13DA21F6-913F-43B1-B931-9B6293BC001D}" destId="{0A1FEC43-328C-4CF9-850C-57801F6C370F}" srcOrd="1" destOrd="0" presId="urn:microsoft.com/office/officeart/2005/8/layout/venn2"/>
    <dgm:cxn modelId="{11C4F3F6-590B-48B7-AB94-D33BAA655310}" srcId="{71731577-55AD-4BCB-8602-AC4A7C7CDC3C}" destId="{13DA21F6-913F-43B1-B931-9B6293BC001D}" srcOrd="0" destOrd="0" parTransId="{77B363C4-DFED-4A70-A871-DE2209F5EA8C}" sibTransId="{BE6CCA40-1EB3-4192-80F5-904C6B4FD8D7}"/>
    <dgm:cxn modelId="{D2E3B3A8-B960-4955-9264-48C38871B0F2}" type="presParOf" srcId="{FAFC8B3E-71CF-4CB3-9B96-B827012E9885}" destId="{A81C431B-AC68-4184-8784-A8C1842F8C68}" srcOrd="0" destOrd="0" presId="urn:microsoft.com/office/officeart/2005/8/layout/venn2"/>
    <dgm:cxn modelId="{8C395329-A61E-4C9D-9C57-654050CA009E}" type="presParOf" srcId="{A81C431B-AC68-4184-8784-A8C1842F8C68}" destId="{A652E397-23B0-45DD-BD71-4C25AF536781}" srcOrd="0" destOrd="0" presId="urn:microsoft.com/office/officeart/2005/8/layout/venn2"/>
    <dgm:cxn modelId="{6D1B5E1A-AF4E-41C3-A4E2-B016134EEFBF}" type="presParOf" srcId="{A81C431B-AC68-4184-8784-A8C1842F8C68}" destId="{0A1FEC43-328C-4CF9-850C-57801F6C370F}" srcOrd="1" destOrd="0" presId="urn:microsoft.com/office/officeart/2005/8/layout/venn2"/>
    <dgm:cxn modelId="{F94F8E7E-9B76-47F0-9F74-04449E5AB529}" type="presParOf" srcId="{FAFC8B3E-71CF-4CB3-9B96-B827012E9885}" destId="{45B31E13-5D76-41CF-B213-9E3FE14D51AA}" srcOrd="1" destOrd="0" presId="urn:microsoft.com/office/officeart/2005/8/layout/venn2"/>
    <dgm:cxn modelId="{18AC41ED-9104-4C29-B5CD-EF1A94CCC848}" type="presParOf" srcId="{45B31E13-5D76-41CF-B213-9E3FE14D51AA}" destId="{464A0F76-5157-4E07-875E-AB57E58D119A}" srcOrd="0" destOrd="0" presId="urn:microsoft.com/office/officeart/2005/8/layout/venn2"/>
    <dgm:cxn modelId="{5CADC1D3-9EED-48CC-894D-9E759107889A}" type="presParOf" srcId="{45B31E13-5D76-41CF-B213-9E3FE14D51AA}" destId="{2E509D8C-D33C-4DF9-AFF3-89930F5F9CB4}" srcOrd="1" destOrd="0" presId="urn:microsoft.com/office/officeart/2005/8/layout/venn2"/>
    <dgm:cxn modelId="{F4579DDA-2148-4EA2-8500-5024FEADB259}" type="presParOf" srcId="{FAFC8B3E-71CF-4CB3-9B96-B827012E9885}" destId="{5CD38874-ED08-4994-9C25-71EAA06D237C}" srcOrd="2" destOrd="0" presId="urn:microsoft.com/office/officeart/2005/8/layout/venn2"/>
    <dgm:cxn modelId="{181517D7-23C4-470C-A69E-FF8BB170015E}" type="presParOf" srcId="{5CD38874-ED08-4994-9C25-71EAA06D237C}" destId="{BC204B70-4182-4602-9A0D-2EB789A0BBB0}" srcOrd="0" destOrd="0" presId="urn:microsoft.com/office/officeart/2005/8/layout/venn2"/>
    <dgm:cxn modelId="{3B46744F-827A-4DCF-964C-B2C0C751FC04}" type="presParOf" srcId="{5CD38874-ED08-4994-9C25-71EAA06D237C}" destId="{1922112D-0E0B-409D-87E4-B5B4E7F18BEA}" srcOrd="1" destOrd="0" presId="urn:microsoft.com/office/officeart/2005/8/layout/venn2"/>
    <dgm:cxn modelId="{BA3DD711-6C07-400F-B5D7-DB7A325D80F6}" type="presParOf" srcId="{FAFC8B3E-71CF-4CB3-9B96-B827012E9885}" destId="{E2D0AEFB-278E-496C-AEFE-02943F93287A}" srcOrd="3" destOrd="0" presId="urn:microsoft.com/office/officeart/2005/8/layout/venn2"/>
    <dgm:cxn modelId="{928C7C25-6823-4A70-9539-894451635753}" type="presParOf" srcId="{E2D0AEFB-278E-496C-AEFE-02943F93287A}" destId="{116C19F6-42F7-42C0-94F4-8EEDE18D40F8}" srcOrd="0" destOrd="0" presId="urn:microsoft.com/office/officeart/2005/8/layout/venn2"/>
    <dgm:cxn modelId="{D48EF6D9-DC00-46C0-B75C-5A77F95B328B}" type="presParOf" srcId="{E2D0AEFB-278E-496C-AEFE-02943F93287A}" destId="{CAED5650-0966-4DAC-81F1-1918FB0DEE6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F8CD6-2F63-4E61-A29F-9AAA4F0CC68E}" type="doc">
      <dgm:prSet loTypeId="urn:microsoft.com/office/officeart/2005/8/layout/process1" loCatId="process" qsTypeId="urn:microsoft.com/office/officeart/2005/8/quickstyle/simple3" qsCatId="simple" csTypeId="urn:microsoft.com/office/officeart/2005/8/colors/accent2_2" csCatId="accent2" phldr="1"/>
      <dgm:spPr/>
    </dgm:pt>
    <dgm:pt modelId="{A584BA2D-18F6-451B-9B0F-E01D21D1B841}">
      <dgm:prSet phldrT="[Text]"/>
      <dgm:spPr/>
      <dgm:t>
        <a:bodyPr/>
        <a:lstStyle/>
        <a:p>
          <a:r>
            <a:rPr lang="en-US" dirty="0"/>
            <a:t>AI Governance modalities</a:t>
          </a:r>
          <a:endParaRPr lang="fr-CH" dirty="0"/>
        </a:p>
      </dgm:t>
    </dgm:pt>
    <dgm:pt modelId="{8117DBAD-E7C4-425C-8F81-E51F62913847}" type="parTrans" cxnId="{B495E6A5-E74A-44DC-81D7-1F9FBDCFE648}">
      <dgm:prSet/>
      <dgm:spPr/>
      <dgm:t>
        <a:bodyPr/>
        <a:lstStyle/>
        <a:p>
          <a:endParaRPr lang="fr-CH"/>
        </a:p>
      </dgm:t>
    </dgm:pt>
    <dgm:pt modelId="{52BC6388-2E37-4E52-A1DD-54751DDAE396}" type="sibTrans" cxnId="{B495E6A5-E74A-44DC-81D7-1F9FBDCFE648}">
      <dgm:prSet/>
      <dgm:spPr/>
      <dgm:t>
        <a:bodyPr/>
        <a:lstStyle/>
        <a:p>
          <a:endParaRPr lang="fr-CH"/>
        </a:p>
      </dgm:t>
    </dgm:pt>
    <dgm:pt modelId="{AEE3F273-82D9-407E-83CA-45C2FAC3C919}">
      <dgm:prSet phldrT="[Text]"/>
      <dgm:spPr/>
      <dgm:t>
        <a:bodyPr/>
        <a:lstStyle/>
        <a:p>
          <a:r>
            <a:rPr lang="en-US" dirty="0"/>
            <a:t>WSIS+20</a:t>
          </a:r>
        </a:p>
        <a:p>
          <a:r>
            <a:rPr lang="en-US" dirty="0"/>
            <a:t>Review</a:t>
          </a:r>
          <a:endParaRPr lang="fr-CH" dirty="0"/>
        </a:p>
      </dgm:t>
    </dgm:pt>
    <dgm:pt modelId="{B29AE7FE-FB57-49C8-916E-20C0BD0352E4}" type="parTrans" cxnId="{3D1F9D11-3E63-49D9-8C31-6FF9019D57F1}">
      <dgm:prSet/>
      <dgm:spPr/>
      <dgm:t>
        <a:bodyPr/>
        <a:lstStyle/>
        <a:p>
          <a:endParaRPr lang="fr-CH"/>
        </a:p>
      </dgm:t>
    </dgm:pt>
    <dgm:pt modelId="{62D2C518-C4A0-41F7-8703-95F2C3FD9FD5}" type="sibTrans" cxnId="{3D1F9D11-3E63-49D9-8C31-6FF9019D57F1}">
      <dgm:prSet/>
      <dgm:spPr/>
      <dgm:t>
        <a:bodyPr/>
        <a:lstStyle/>
        <a:p>
          <a:endParaRPr lang="fr-CH"/>
        </a:p>
      </dgm:t>
    </dgm:pt>
    <dgm:pt modelId="{E167AE48-DB4F-462C-8E57-60416244B6F3}">
      <dgm:prSet phldrT="[Text]"/>
      <dgm:spPr/>
      <dgm:t>
        <a:bodyPr/>
        <a:lstStyle/>
        <a:p>
          <a:r>
            <a:rPr lang="en-US" dirty="0"/>
            <a:t>Data Governance</a:t>
          </a:r>
          <a:endParaRPr lang="fr-CH" dirty="0"/>
        </a:p>
      </dgm:t>
    </dgm:pt>
    <dgm:pt modelId="{DCD029A6-DA8B-4E81-8B28-07B198338EEE}" type="parTrans" cxnId="{942D4C18-2C04-432F-AECD-B666042A18A1}">
      <dgm:prSet/>
      <dgm:spPr/>
      <dgm:t>
        <a:bodyPr/>
        <a:lstStyle/>
        <a:p>
          <a:endParaRPr lang="fr-CH"/>
        </a:p>
      </dgm:t>
    </dgm:pt>
    <dgm:pt modelId="{906EBC5C-97F1-4B00-B957-DC44E3A5C3BA}" type="sibTrans" cxnId="{942D4C18-2C04-432F-AECD-B666042A18A1}">
      <dgm:prSet/>
      <dgm:spPr/>
      <dgm:t>
        <a:bodyPr/>
        <a:lstStyle/>
        <a:p>
          <a:endParaRPr lang="fr-CH"/>
        </a:p>
      </dgm:t>
    </dgm:pt>
    <dgm:pt modelId="{ED1407E8-D9E7-40C1-AAE4-AE9CC1BD8DE8}">
      <dgm:prSet/>
      <dgm:spPr/>
      <dgm:t>
        <a:bodyPr/>
        <a:lstStyle/>
        <a:p>
          <a:r>
            <a:rPr lang="en-US" dirty="0"/>
            <a:t>GDC High-Level Review</a:t>
          </a:r>
          <a:endParaRPr lang="fr-CH" dirty="0"/>
        </a:p>
      </dgm:t>
    </dgm:pt>
    <dgm:pt modelId="{5B5E8F33-F055-410C-B1C2-F7086DDFE40B}" type="parTrans" cxnId="{6862BA03-43BC-4730-9561-51F74B43E1E8}">
      <dgm:prSet/>
      <dgm:spPr/>
      <dgm:t>
        <a:bodyPr/>
        <a:lstStyle/>
        <a:p>
          <a:endParaRPr lang="fr-CH"/>
        </a:p>
      </dgm:t>
    </dgm:pt>
    <dgm:pt modelId="{2D0D0A29-7AE4-4CEB-B351-FC4CA974B95F}" type="sibTrans" cxnId="{6862BA03-43BC-4730-9561-51F74B43E1E8}">
      <dgm:prSet/>
      <dgm:spPr/>
      <dgm:t>
        <a:bodyPr/>
        <a:lstStyle/>
        <a:p>
          <a:endParaRPr lang="fr-CH"/>
        </a:p>
      </dgm:t>
    </dgm:pt>
    <dgm:pt modelId="{3A71D9CB-1534-46D3-9897-B657E9434AB1}" type="pres">
      <dgm:prSet presAssocID="{0DDF8CD6-2F63-4E61-A29F-9AAA4F0CC68E}" presName="Name0" presStyleCnt="0">
        <dgm:presLayoutVars>
          <dgm:dir/>
          <dgm:resizeHandles val="exact"/>
        </dgm:presLayoutVars>
      </dgm:prSet>
      <dgm:spPr/>
    </dgm:pt>
    <dgm:pt modelId="{91D2BED9-6CC5-4865-A760-F65F3E539FB6}" type="pres">
      <dgm:prSet presAssocID="{A584BA2D-18F6-451B-9B0F-E01D21D1B841}" presName="node" presStyleLbl="node1" presStyleIdx="0" presStyleCnt="4">
        <dgm:presLayoutVars>
          <dgm:bulletEnabled val="1"/>
        </dgm:presLayoutVars>
      </dgm:prSet>
      <dgm:spPr/>
    </dgm:pt>
    <dgm:pt modelId="{51F470E8-70D5-4379-8BC6-8E2571CAC1CA}" type="pres">
      <dgm:prSet presAssocID="{52BC6388-2E37-4E52-A1DD-54751DDAE396}" presName="sibTrans" presStyleLbl="sibTrans2D1" presStyleIdx="0" presStyleCnt="3"/>
      <dgm:spPr/>
    </dgm:pt>
    <dgm:pt modelId="{17E469E7-A30D-4F82-8D08-C1E85D00B983}" type="pres">
      <dgm:prSet presAssocID="{52BC6388-2E37-4E52-A1DD-54751DDAE396}" presName="connectorText" presStyleLbl="sibTrans2D1" presStyleIdx="0" presStyleCnt="3"/>
      <dgm:spPr/>
    </dgm:pt>
    <dgm:pt modelId="{3D6B44BF-1AC5-44BB-90C4-E29F14147966}" type="pres">
      <dgm:prSet presAssocID="{AEE3F273-82D9-407E-83CA-45C2FAC3C919}" presName="node" presStyleLbl="node1" presStyleIdx="1" presStyleCnt="4">
        <dgm:presLayoutVars>
          <dgm:bulletEnabled val="1"/>
        </dgm:presLayoutVars>
      </dgm:prSet>
      <dgm:spPr/>
    </dgm:pt>
    <dgm:pt modelId="{AC41D748-AAD8-4B33-98C7-7A52BDC37342}" type="pres">
      <dgm:prSet presAssocID="{62D2C518-C4A0-41F7-8703-95F2C3FD9FD5}" presName="sibTrans" presStyleLbl="sibTrans2D1" presStyleIdx="1" presStyleCnt="3"/>
      <dgm:spPr/>
    </dgm:pt>
    <dgm:pt modelId="{304409DF-DBD9-4480-B172-DD7D678CD522}" type="pres">
      <dgm:prSet presAssocID="{62D2C518-C4A0-41F7-8703-95F2C3FD9FD5}" presName="connectorText" presStyleLbl="sibTrans2D1" presStyleIdx="1" presStyleCnt="3"/>
      <dgm:spPr/>
    </dgm:pt>
    <dgm:pt modelId="{43FEFA84-5ACA-4132-9287-7CB67AEDE085}" type="pres">
      <dgm:prSet presAssocID="{E167AE48-DB4F-462C-8E57-60416244B6F3}" presName="node" presStyleLbl="node1" presStyleIdx="2" presStyleCnt="4">
        <dgm:presLayoutVars>
          <dgm:bulletEnabled val="1"/>
        </dgm:presLayoutVars>
      </dgm:prSet>
      <dgm:spPr/>
    </dgm:pt>
    <dgm:pt modelId="{FE617A62-63AE-4F67-9696-47CA97A9B7C6}" type="pres">
      <dgm:prSet presAssocID="{906EBC5C-97F1-4B00-B957-DC44E3A5C3BA}" presName="sibTrans" presStyleLbl="sibTrans2D1" presStyleIdx="2" presStyleCnt="3"/>
      <dgm:spPr/>
    </dgm:pt>
    <dgm:pt modelId="{E848125B-25B9-425D-B983-287719CC3E7A}" type="pres">
      <dgm:prSet presAssocID="{906EBC5C-97F1-4B00-B957-DC44E3A5C3BA}" presName="connectorText" presStyleLbl="sibTrans2D1" presStyleIdx="2" presStyleCnt="3"/>
      <dgm:spPr/>
    </dgm:pt>
    <dgm:pt modelId="{B2AF2605-E2EA-45CD-AA0B-530A15FAAA74}" type="pres">
      <dgm:prSet presAssocID="{ED1407E8-D9E7-40C1-AAE4-AE9CC1BD8DE8}" presName="node" presStyleLbl="node1" presStyleIdx="3" presStyleCnt="4">
        <dgm:presLayoutVars>
          <dgm:bulletEnabled val="1"/>
        </dgm:presLayoutVars>
      </dgm:prSet>
      <dgm:spPr/>
    </dgm:pt>
  </dgm:ptLst>
  <dgm:cxnLst>
    <dgm:cxn modelId="{6862BA03-43BC-4730-9561-51F74B43E1E8}" srcId="{0DDF8CD6-2F63-4E61-A29F-9AAA4F0CC68E}" destId="{ED1407E8-D9E7-40C1-AAE4-AE9CC1BD8DE8}" srcOrd="3" destOrd="0" parTransId="{5B5E8F33-F055-410C-B1C2-F7086DDFE40B}" sibTransId="{2D0D0A29-7AE4-4CEB-B351-FC4CA974B95F}"/>
    <dgm:cxn modelId="{F1EAD505-11CC-4211-B4D1-28F7C4CB1025}" type="presOf" srcId="{0DDF8CD6-2F63-4E61-A29F-9AAA4F0CC68E}" destId="{3A71D9CB-1534-46D3-9897-B657E9434AB1}" srcOrd="0" destOrd="0" presId="urn:microsoft.com/office/officeart/2005/8/layout/process1"/>
    <dgm:cxn modelId="{AE79270F-5736-4289-B69A-6D3C52B4D6B7}" type="presOf" srcId="{906EBC5C-97F1-4B00-B957-DC44E3A5C3BA}" destId="{FE617A62-63AE-4F67-9696-47CA97A9B7C6}" srcOrd="0" destOrd="0" presId="urn:microsoft.com/office/officeart/2005/8/layout/process1"/>
    <dgm:cxn modelId="{3D1F9D11-3E63-49D9-8C31-6FF9019D57F1}" srcId="{0DDF8CD6-2F63-4E61-A29F-9AAA4F0CC68E}" destId="{AEE3F273-82D9-407E-83CA-45C2FAC3C919}" srcOrd="1" destOrd="0" parTransId="{B29AE7FE-FB57-49C8-916E-20C0BD0352E4}" sibTransId="{62D2C518-C4A0-41F7-8703-95F2C3FD9FD5}"/>
    <dgm:cxn modelId="{942D4C18-2C04-432F-AECD-B666042A18A1}" srcId="{0DDF8CD6-2F63-4E61-A29F-9AAA4F0CC68E}" destId="{E167AE48-DB4F-462C-8E57-60416244B6F3}" srcOrd="2" destOrd="0" parTransId="{DCD029A6-DA8B-4E81-8B28-07B198338EEE}" sibTransId="{906EBC5C-97F1-4B00-B957-DC44E3A5C3BA}"/>
    <dgm:cxn modelId="{C21BA366-066A-49BF-AFBC-36AE6056CA46}" type="presOf" srcId="{52BC6388-2E37-4E52-A1DD-54751DDAE396}" destId="{51F470E8-70D5-4379-8BC6-8E2571CAC1CA}" srcOrd="0" destOrd="0" presId="urn:microsoft.com/office/officeart/2005/8/layout/process1"/>
    <dgm:cxn modelId="{A181CD70-A445-4A49-8397-EB09795CE506}" type="presOf" srcId="{ED1407E8-D9E7-40C1-AAE4-AE9CC1BD8DE8}" destId="{B2AF2605-E2EA-45CD-AA0B-530A15FAAA74}" srcOrd="0" destOrd="0" presId="urn:microsoft.com/office/officeart/2005/8/layout/process1"/>
    <dgm:cxn modelId="{1A446E54-1642-4B9A-845F-A47E916026F6}" type="presOf" srcId="{906EBC5C-97F1-4B00-B957-DC44E3A5C3BA}" destId="{E848125B-25B9-425D-B983-287719CC3E7A}" srcOrd="1" destOrd="0" presId="urn:microsoft.com/office/officeart/2005/8/layout/process1"/>
    <dgm:cxn modelId="{E6260E7E-A5F9-48BF-B428-5EA4B6C8D397}" type="presOf" srcId="{AEE3F273-82D9-407E-83CA-45C2FAC3C919}" destId="{3D6B44BF-1AC5-44BB-90C4-E29F14147966}" srcOrd="0" destOrd="0" presId="urn:microsoft.com/office/officeart/2005/8/layout/process1"/>
    <dgm:cxn modelId="{2283F492-3B51-4E4A-8C37-E1132BAD2FC5}" type="presOf" srcId="{62D2C518-C4A0-41F7-8703-95F2C3FD9FD5}" destId="{AC41D748-AAD8-4B33-98C7-7A52BDC37342}" srcOrd="0" destOrd="0" presId="urn:microsoft.com/office/officeart/2005/8/layout/process1"/>
    <dgm:cxn modelId="{B495E6A5-E74A-44DC-81D7-1F9FBDCFE648}" srcId="{0DDF8CD6-2F63-4E61-A29F-9AAA4F0CC68E}" destId="{A584BA2D-18F6-451B-9B0F-E01D21D1B841}" srcOrd="0" destOrd="0" parTransId="{8117DBAD-E7C4-425C-8F81-E51F62913847}" sibTransId="{52BC6388-2E37-4E52-A1DD-54751DDAE396}"/>
    <dgm:cxn modelId="{BAD688A6-8671-475B-9385-DEFF97949E03}" type="presOf" srcId="{E167AE48-DB4F-462C-8E57-60416244B6F3}" destId="{43FEFA84-5ACA-4132-9287-7CB67AEDE085}" srcOrd="0" destOrd="0" presId="urn:microsoft.com/office/officeart/2005/8/layout/process1"/>
    <dgm:cxn modelId="{09FAE6B2-9882-447D-A429-DAA7D2610D5F}" type="presOf" srcId="{52BC6388-2E37-4E52-A1DD-54751DDAE396}" destId="{17E469E7-A30D-4F82-8D08-C1E85D00B983}" srcOrd="1" destOrd="0" presId="urn:microsoft.com/office/officeart/2005/8/layout/process1"/>
    <dgm:cxn modelId="{9DBA81CD-9874-4E62-AEBD-8743B94821E9}" type="presOf" srcId="{A584BA2D-18F6-451B-9B0F-E01D21D1B841}" destId="{91D2BED9-6CC5-4865-A760-F65F3E539FB6}" srcOrd="0" destOrd="0" presId="urn:microsoft.com/office/officeart/2005/8/layout/process1"/>
    <dgm:cxn modelId="{02D0A2FC-9224-4849-8AE9-420BFB83E8D4}" type="presOf" srcId="{62D2C518-C4A0-41F7-8703-95F2C3FD9FD5}" destId="{304409DF-DBD9-4480-B172-DD7D678CD522}" srcOrd="1" destOrd="0" presId="urn:microsoft.com/office/officeart/2005/8/layout/process1"/>
    <dgm:cxn modelId="{BBE8063B-E3D8-4815-804D-8B5D901B4668}" type="presParOf" srcId="{3A71D9CB-1534-46D3-9897-B657E9434AB1}" destId="{91D2BED9-6CC5-4865-A760-F65F3E539FB6}" srcOrd="0" destOrd="0" presId="urn:microsoft.com/office/officeart/2005/8/layout/process1"/>
    <dgm:cxn modelId="{80EDFD64-ABBD-4CA6-8246-7A723A5AE5E9}" type="presParOf" srcId="{3A71D9CB-1534-46D3-9897-B657E9434AB1}" destId="{51F470E8-70D5-4379-8BC6-8E2571CAC1CA}" srcOrd="1" destOrd="0" presId="urn:microsoft.com/office/officeart/2005/8/layout/process1"/>
    <dgm:cxn modelId="{48FEA877-55FF-4779-A6F5-E4D1AF7B55F8}" type="presParOf" srcId="{51F470E8-70D5-4379-8BC6-8E2571CAC1CA}" destId="{17E469E7-A30D-4F82-8D08-C1E85D00B983}" srcOrd="0" destOrd="0" presId="urn:microsoft.com/office/officeart/2005/8/layout/process1"/>
    <dgm:cxn modelId="{2CC4950D-6E5E-4E99-81EC-C8EE3D165FA3}" type="presParOf" srcId="{3A71D9CB-1534-46D3-9897-B657E9434AB1}" destId="{3D6B44BF-1AC5-44BB-90C4-E29F14147966}" srcOrd="2" destOrd="0" presId="urn:microsoft.com/office/officeart/2005/8/layout/process1"/>
    <dgm:cxn modelId="{A71B6E9C-C366-49A4-A0AF-33E18CBA25A1}" type="presParOf" srcId="{3A71D9CB-1534-46D3-9897-B657E9434AB1}" destId="{AC41D748-AAD8-4B33-98C7-7A52BDC37342}" srcOrd="3" destOrd="0" presId="urn:microsoft.com/office/officeart/2005/8/layout/process1"/>
    <dgm:cxn modelId="{60E54BF0-1A4F-41E4-B096-CE054CA3711C}" type="presParOf" srcId="{AC41D748-AAD8-4B33-98C7-7A52BDC37342}" destId="{304409DF-DBD9-4480-B172-DD7D678CD522}" srcOrd="0" destOrd="0" presId="urn:microsoft.com/office/officeart/2005/8/layout/process1"/>
    <dgm:cxn modelId="{D2B3A512-F63F-4D96-94D6-09FCA7EC1BC2}" type="presParOf" srcId="{3A71D9CB-1534-46D3-9897-B657E9434AB1}" destId="{43FEFA84-5ACA-4132-9287-7CB67AEDE085}" srcOrd="4" destOrd="0" presId="urn:microsoft.com/office/officeart/2005/8/layout/process1"/>
    <dgm:cxn modelId="{35611116-C33E-4702-815A-822EEFDB8183}" type="presParOf" srcId="{3A71D9CB-1534-46D3-9897-B657E9434AB1}" destId="{FE617A62-63AE-4F67-9696-47CA97A9B7C6}" srcOrd="5" destOrd="0" presId="urn:microsoft.com/office/officeart/2005/8/layout/process1"/>
    <dgm:cxn modelId="{E627B879-95AE-4850-93F9-90DD8ECD2963}" type="presParOf" srcId="{FE617A62-63AE-4F67-9696-47CA97A9B7C6}" destId="{E848125B-25B9-425D-B983-287719CC3E7A}" srcOrd="0" destOrd="0" presId="urn:microsoft.com/office/officeart/2005/8/layout/process1"/>
    <dgm:cxn modelId="{96F59BED-26CC-4154-A39E-0ADBC5683B63}" type="presParOf" srcId="{3A71D9CB-1534-46D3-9897-B657E9434AB1}" destId="{B2AF2605-E2EA-45CD-AA0B-530A15FAAA7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FF8CB-A1C5-4BA0-87FE-BACA85255F0E}"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fr-CH"/>
        </a:p>
      </dgm:t>
    </dgm:pt>
    <dgm:pt modelId="{20D67E78-CA72-4E34-948E-B0D4A603D1B2}">
      <dgm:prSet phldrT="[Text]"/>
      <dgm:spPr/>
      <dgm:t>
        <a:bodyPr/>
        <a:lstStyle/>
        <a:p>
          <a:r>
            <a:rPr lang="en-US" dirty="0"/>
            <a:t>Principles </a:t>
          </a:r>
        </a:p>
      </dgm:t>
    </dgm:pt>
    <dgm:pt modelId="{EA79B8FB-DFD4-40AD-AE91-D14AF5DB876D}" type="parTrans" cxnId="{C00A217D-A6F8-4FD5-88B9-DED7E28B513E}">
      <dgm:prSet/>
      <dgm:spPr/>
      <dgm:t>
        <a:bodyPr/>
        <a:lstStyle/>
        <a:p>
          <a:endParaRPr lang="fr-CH"/>
        </a:p>
      </dgm:t>
    </dgm:pt>
    <dgm:pt modelId="{7A299D39-2ED4-4FBA-B11C-E94AF926FF08}" type="sibTrans" cxnId="{C00A217D-A6F8-4FD5-88B9-DED7E28B513E}">
      <dgm:prSet/>
      <dgm:spPr/>
      <dgm:t>
        <a:bodyPr/>
        <a:lstStyle/>
        <a:p>
          <a:endParaRPr lang="fr-CH"/>
        </a:p>
      </dgm:t>
    </dgm:pt>
    <dgm:pt modelId="{DF1F7A14-D534-4CC9-960C-99DD227BF445}">
      <dgm:prSet phldrT="[Text]"/>
      <dgm:spPr/>
      <dgm:t>
        <a:bodyPr/>
        <a:lstStyle/>
        <a:p>
          <a:r>
            <a:rPr lang="en-US" dirty="0"/>
            <a:t>1</a:t>
          </a:r>
        </a:p>
        <a:p>
          <a:r>
            <a:rPr lang="fr-CH" dirty="0"/>
            <a:t>Close digital </a:t>
          </a:r>
          <a:r>
            <a:rPr lang="fr-CH" dirty="0" err="1"/>
            <a:t>divides</a:t>
          </a:r>
          <a:r>
            <a:rPr lang="fr-CH" dirty="0"/>
            <a:t> </a:t>
          </a:r>
        </a:p>
      </dgm:t>
    </dgm:pt>
    <dgm:pt modelId="{4D9DA567-2814-4290-817E-6612AAD341D8}" type="parTrans" cxnId="{BB7827BF-51EF-47D7-8F08-5B6D8C0B3867}">
      <dgm:prSet/>
      <dgm:spPr/>
      <dgm:t>
        <a:bodyPr/>
        <a:lstStyle/>
        <a:p>
          <a:endParaRPr lang="fr-CH"/>
        </a:p>
      </dgm:t>
    </dgm:pt>
    <dgm:pt modelId="{6A45DF63-0D4B-49FD-AB1F-F2DC1EE5BA14}" type="sibTrans" cxnId="{BB7827BF-51EF-47D7-8F08-5B6D8C0B3867}">
      <dgm:prSet/>
      <dgm:spPr/>
      <dgm:t>
        <a:bodyPr/>
        <a:lstStyle/>
        <a:p>
          <a:endParaRPr lang="fr-CH"/>
        </a:p>
      </dgm:t>
    </dgm:pt>
    <dgm:pt modelId="{B0D6C968-EA87-462F-B566-28E931B7A41C}">
      <dgm:prSet phldrT="[Text]"/>
      <dgm:spPr/>
      <dgm:t>
        <a:bodyPr/>
        <a:lstStyle/>
        <a:p>
          <a:r>
            <a:rPr lang="en-US" dirty="0"/>
            <a:t>2</a:t>
          </a:r>
        </a:p>
        <a:p>
          <a:r>
            <a:rPr lang="en-US" dirty="0"/>
            <a:t>Expand inclusion digital economy</a:t>
          </a:r>
        </a:p>
      </dgm:t>
    </dgm:pt>
    <dgm:pt modelId="{9755E7AD-308F-48C3-B5E7-F269C21D63B4}" type="parTrans" cxnId="{75A7FA21-B318-4106-A360-E4B972666FAF}">
      <dgm:prSet/>
      <dgm:spPr/>
      <dgm:t>
        <a:bodyPr/>
        <a:lstStyle/>
        <a:p>
          <a:endParaRPr lang="fr-CH"/>
        </a:p>
      </dgm:t>
    </dgm:pt>
    <dgm:pt modelId="{AC845C63-5787-47D6-8B22-C36EC5C8A29A}" type="sibTrans" cxnId="{75A7FA21-B318-4106-A360-E4B972666FAF}">
      <dgm:prSet/>
      <dgm:spPr/>
      <dgm:t>
        <a:bodyPr/>
        <a:lstStyle/>
        <a:p>
          <a:endParaRPr lang="fr-CH"/>
        </a:p>
      </dgm:t>
    </dgm:pt>
    <dgm:pt modelId="{A9731150-7DEF-4680-85EC-565B74255CFB}">
      <dgm:prSet phldrT="[Text]"/>
      <dgm:spPr/>
      <dgm:t>
        <a:bodyPr/>
        <a:lstStyle/>
        <a:p>
          <a:r>
            <a:rPr lang="en-US" dirty="0"/>
            <a:t>3</a:t>
          </a:r>
        </a:p>
        <a:p>
          <a:r>
            <a:rPr lang="fr-CH" dirty="0"/>
            <a:t>Foster </a:t>
          </a:r>
          <a:r>
            <a:rPr lang="fr-CH" dirty="0" err="1"/>
            <a:t>safe</a:t>
          </a:r>
          <a:r>
            <a:rPr lang="fr-CH" dirty="0"/>
            <a:t> digital </a:t>
          </a:r>
          <a:r>
            <a:rPr lang="fr-CH" dirty="0" err="1"/>
            <a:t>space</a:t>
          </a:r>
          <a:r>
            <a:rPr lang="fr-CH" dirty="0"/>
            <a:t> &amp; </a:t>
          </a:r>
          <a:r>
            <a:rPr lang="fr-CH" dirty="0" err="1"/>
            <a:t>human</a:t>
          </a:r>
          <a:r>
            <a:rPr lang="fr-CH" dirty="0"/>
            <a:t> </a:t>
          </a:r>
          <a:r>
            <a:rPr lang="fr-CH" dirty="0" err="1"/>
            <a:t>rights</a:t>
          </a:r>
          <a:endParaRPr lang="fr-CH" dirty="0"/>
        </a:p>
      </dgm:t>
    </dgm:pt>
    <dgm:pt modelId="{395BD02E-A875-4007-8FD5-C3C0D3E436E4}" type="parTrans" cxnId="{98FC18BD-0E94-4AA2-9D58-C6BBF3F30C6C}">
      <dgm:prSet/>
      <dgm:spPr/>
      <dgm:t>
        <a:bodyPr/>
        <a:lstStyle/>
        <a:p>
          <a:endParaRPr lang="fr-CH"/>
        </a:p>
      </dgm:t>
    </dgm:pt>
    <dgm:pt modelId="{B2ED30D8-B259-479B-80E4-F8D0F958BCBC}" type="sibTrans" cxnId="{98FC18BD-0E94-4AA2-9D58-C6BBF3F30C6C}">
      <dgm:prSet/>
      <dgm:spPr/>
      <dgm:t>
        <a:bodyPr/>
        <a:lstStyle/>
        <a:p>
          <a:endParaRPr lang="fr-CH"/>
        </a:p>
      </dgm:t>
    </dgm:pt>
    <dgm:pt modelId="{F4067563-4288-4662-B89D-79DB33586B9A}">
      <dgm:prSet phldrT="[Text]"/>
      <dgm:spPr/>
      <dgm:t>
        <a:bodyPr/>
        <a:lstStyle/>
        <a:p>
          <a:r>
            <a:rPr lang="en-US" dirty="0"/>
            <a:t>4</a:t>
          </a:r>
        </a:p>
        <a:p>
          <a:r>
            <a:rPr lang="en-US" dirty="0"/>
            <a:t>Advance data governance</a:t>
          </a:r>
        </a:p>
      </dgm:t>
    </dgm:pt>
    <dgm:pt modelId="{98E02F73-66A7-4B45-ABF6-1C9500D802D1}" type="parTrans" cxnId="{CA0E8788-2EE0-4A4B-ACC8-386F1BBBEDB4}">
      <dgm:prSet/>
      <dgm:spPr/>
      <dgm:t>
        <a:bodyPr/>
        <a:lstStyle/>
        <a:p>
          <a:endParaRPr lang="fr-CH"/>
        </a:p>
      </dgm:t>
    </dgm:pt>
    <dgm:pt modelId="{E234E541-4F9C-4E80-AF1D-5CF9D2F0362D}" type="sibTrans" cxnId="{CA0E8788-2EE0-4A4B-ACC8-386F1BBBEDB4}">
      <dgm:prSet/>
      <dgm:spPr/>
      <dgm:t>
        <a:bodyPr/>
        <a:lstStyle/>
        <a:p>
          <a:endParaRPr lang="fr-CH"/>
        </a:p>
      </dgm:t>
    </dgm:pt>
    <dgm:pt modelId="{D3FBB653-5122-46F5-AF5E-DF361C75D13F}">
      <dgm:prSet phldrT="[Text]"/>
      <dgm:spPr/>
      <dgm:t>
        <a:bodyPr/>
        <a:lstStyle/>
        <a:p>
          <a:r>
            <a:rPr lang="en-US" dirty="0"/>
            <a:t>5</a:t>
          </a:r>
        </a:p>
        <a:p>
          <a:r>
            <a:rPr lang="en-US" dirty="0"/>
            <a:t>Enhance AI governance</a:t>
          </a:r>
          <a:endParaRPr lang="fr-CH" dirty="0"/>
        </a:p>
      </dgm:t>
    </dgm:pt>
    <dgm:pt modelId="{DD1BB69F-75F0-4AB8-B6E9-7D6748659F48}" type="parTrans" cxnId="{D8D75922-4920-4340-98DB-BEBF6D11ADE1}">
      <dgm:prSet/>
      <dgm:spPr/>
      <dgm:t>
        <a:bodyPr/>
        <a:lstStyle/>
        <a:p>
          <a:endParaRPr lang="fr-CH"/>
        </a:p>
      </dgm:t>
    </dgm:pt>
    <dgm:pt modelId="{27BB72C9-B388-481F-A8F9-351137F46F5D}" type="sibTrans" cxnId="{D8D75922-4920-4340-98DB-BEBF6D11ADE1}">
      <dgm:prSet/>
      <dgm:spPr/>
      <dgm:t>
        <a:bodyPr/>
        <a:lstStyle/>
        <a:p>
          <a:endParaRPr lang="fr-CH"/>
        </a:p>
      </dgm:t>
    </dgm:pt>
    <dgm:pt modelId="{57871B9B-C734-4A55-AD9A-E2EAF193258A}" type="pres">
      <dgm:prSet presAssocID="{61DFF8CB-A1C5-4BA0-87FE-BACA85255F0E}" presName="Name0" presStyleCnt="0">
        <dgm:presLayoutVars>
          <dgm:chMax val="1"/>
          <dgm:chPref val="1"/>
          <dgm:dir/>
          <dgm:animOne val="branch"/>
          <dgm:animLvl val="lvl"/>
        </dgm:presLayoutVars>
      </dgm:prSet>
      <dgm:spPr/>
    </dgm:pt>
    <dgm:pt modelId="{0D29972E-18BF-45D5-8C80-1C704AF71695}" type="pres">
      <dgm:prSet presAssocID="{20D67E78-CA72-4E34-948E-B0D4A603D1B2}" presName="Parent" presStyleLbl="node0" presStyleIdx="0" presStyleCnt="1">
        <dgm:presLayoutVars>
          <dgm:chMax val="6"/>
          <dgm:chPref val="6"/>
        </dgm:presLayoutVars>
      </dgm:prSet>
      <dgm:spPr/>
    </dgm:pt>
    <dgm:pt modelId="{921CDBF1-1BF0-4E90-A83C-F2D74EF0D119}" type="pres">
      <dgm:prSet presAssocID="{DF1F7A14-D534-4CC9-960C-99DD227BF445}" presName="Accent1" presStyleCnt="0"/>
      <dgm:spPr/>
    </dgm:pt>
    <dgm:pt modelId="{179E4625-6105-43CA-910C-74F9DAF968A0}" type="pres">
      <dgm:prSet presAssocID="{DF1F7A14-D534-4CC9-960C-99DD227BF445}" presName="Accent" presStyleLbl="bgShp" presStyleIdx="0" presStyleCnt="5"/>
      <dgm:spPr/>
    </dgm:pt>
    <dgm:pt modelId="{F492BD6D-735C-49E6-9E77-80221617669F}" type="pres">
      <dgm:prSet presAssocID="{DF1F7A14-D534-4CC9-960C-99DD227BF445}" presName="Child1" presStyleLbl="node1" presStyleIdx="0" presStyleCnt="5">
        <dgm:presLayoutVars>
          <dgm:chMax val="0"/>
          <dgm:chPref val="0"/>
          <dgm:bulletEnabled val="1"/>
        </dgm:presLayoutVars>
      </dgm:prSet>
      <dgm:spPr/>
    </dgm:pt>
    <dgm:pt modelId="{0A32B527-7ECE-44B6-89BB-D46DC7EA709E}" type="pres">
      <dgm:prSet presAssocID="{B0D6C968-EA87-462F-B566-28E931B7A41C}" presName="Accent2" presStyleCnt="0"/>
      <dgm:spPr/>
    </dgm:pt>
    <dgm:pt modelId="{17853A57-4AC5-45D9-AA97-65E4BFF63D60}" type="pres">
      <dgm:prSet presAssocID="{B0D6C968-EA87-462F-B566-28E931B7A41C}" presName="Accent" presStyleLbl="bgShp" presStyleIdx="1" presStyleCnt="5"/>
      <dgm:spPr/>
    </dgm:pt>
    <dgm:pt modelId="{8873AA77-A67F-4A2C-BC20-4D77C627CF65}" type="pres">
      <dgm:prSet presAssocID="{B0D6C968-EA87-462F-B566-28E931B7A41C}" presName="Child2" presStyleLbl="node1" presStyleIdx="1" presStyleCnt="5" custLinFactNeighborX="33122" custLinFactNeighborY="60492">
        <dgm:presLayoutVars>
          <dgm:chMax val="0"/>
          <dgm:chPref val="0"/>
          <dgm:bulletEnabled val="1"/>
        </dgm:presLayoutVars>
      </dgm:prSet>
      <dgm:spPr/>
    </dgm:pt>
    <dgm:pt modelId="{729354A9-712D-4A8F-8821-FF4F909C7113}" type="pres">
      <dgm:prSet presAssocID="{A9731150-7DEF-4680-85EC-565B74255CFB}" presName="Accent3" presStyleCnt="0"/>
      <dgm:spPr/>
    </dgm:pt>
    <dgm:pt modelId="{4C36B97C-451D-4D35-AD86-B9F5BF46B929}" type="pres">
      <dgm:prSet presAssocID="{A9731150-7DEF-4680-85EC-565B74255CFB}" presName="Accent" presStyleLbl="bgShp" presStyleIdx="2" presStyleCnt="5"/>
      <dgm:spPr/>
    </dgm:pt>
    <dgm:pt modelId="{CB638678-22A7-4871-A8CD-202B45B5F5FD}" type="pres">
      <dgm:prSet presAssocID="{A9731150-7DEF-4680-85EC-565B74255CFB}" presName="Child3" presStyleLbl="node1" presStyleIdx="2" presStyleCnt="5" custLinFactNeighborX="-15095" custLinFactNeighborY="61185">
        <dgm:presLayoutVars>
          <dgm:chMax val="0"/>
          <dgm:chPref val="0"/>
          <dgm:bulletEnabled val="1"/>
        </dgm:presLayoutVars>
      </dgm:prSet>
      <dgm:spPr/>
    </dgm:pt>
    <dgm:pt modelId="{9B2FFC78-4065-4A48-81E8-E98A92B182C5}" type="pres">
      <dgm:prSet presAssocID="{F4067563-4288-4662-B89D-79DB33586B9A}" presName="Accent4" presStyleCnt="0"/>
      <dgm:spPr/>
    </dgm:pt>
    <dgm:pt modelId="{F9BAB2DC-D5F9-49BD-8D06-19454A7CBBEB}" type="pres">
      <dgm:prSet presAssocID="{F4067563-4288-4662-B89D-79DB33586B9A}" presName="Accent" presStyleLbl="bgShp" presStyleIdx="3" presStyleCnt="5"/>
      <dgm:spPr/>
    </dgm:pt>
    <dgm:pt modelId="{41A8A60E-9BB2-4AE4-97B6-89E797A08ADD}" type="pres">
      <dgm:prSet presAssocID="{F4067563-4288-4662-B89D-79DB33586B9A}" presName="Child4" presStyleLbl="node1" presStyleIdx="3" presStyleCnt="5" custLinFactNeighborX="-68429" custLinFactNeighborY="-391">
        <dgm:presLayoutVars>
          <dgm:chMax val="0"/>
          <dgm:chPref val="0"/>
          <dgm:bulletEnabled val="1"/>
        </dgm:presLayoutVars>
      </dgm:prSet>
      <dgm:spPr/>
    </dgm:pt>
    <dgm:pt modelId="{A80EF537-35AB-4D2A-88A2-BF47F6846063}" type="pres">
      <dgm:prSet presAssocID="{D3FBB653-5122-46F5-AF5E-DF361C75D13F}" presName="Accent5" presStyleCnt="0"/>
      <dgm:spPr/>
    </dgm:pt>
    <dgm:pt modelId="{ED990F78-996B-4FB1-8767-6A409405D14B}" type="pres">
      <dgm:prSet presAssocID="{D3FBB653-5122-46F5-AF5E-DF361C75D13F}" presName="Accent" presStyleLbl="bgShp" presStyleIdx="4" presStyleCnt="5"/>
      <dgm:spPr/>
    </dgm:pt>
    <dgm:pt modelId="{C4EA594E-314C-4829-A060-7BC552435308}" type="pres">
      <dgm:prSet presAssocID="{D3FBB653-5122-46F5-AF5E-DF361C75D13F}" presName="Child5" presStyleLbl="node1" presStyleIdx="4" presStyleCnt="5" custLinFactNeighborX="-32202" custLinFactNeighborY="-60492">
        <dgm:presLayoutVars>
          <dgm:chMax val="0"/>
          <dgm:chPref val="0"/>
          <dgm:bulletEnabled val="1"/>
        </dgm:presLayoutVars>
      </dgm:prSet>
      <dgm:spPr/>
    </dgm:pt>
  </dgm:ptLst>
  <dgm:cxnLst>
    <dgm:cxn modelId="{6021B513-EE5C-4C31-84E1-5A68D7D382F5}" type="presOf" srcId="{DF1F7A14-D534-4CC9-960C-99DD227BF445}" destId="{F492BD6D-735C-49E6-9E77-80221617669F}" srcOrd="0" destOrd="0" presId="urn:microsoft.com/office/officeart/2011/layout/HexagonRadial"/>
    <dgm:cxn modelId="{75A7FA21-B318-4106-A360-E4B972666FAF}" srcId="{20D67E78-CA72-4E34-948E-B0D4A603D1B2}" destId="{B0D6C968-EA87-462F-B566-28E931B7A41C}" srcOrd="1" destOrd="0" parTransId="{9755E7AD-308F-48C3-B5E7-F269C21D63B4}" sibTransId="{AC845C63-5787-47D6-8B22-C36EC5C8A29A}"/>
    <dgm:cxn modelId="{D8D75922-4920-4340-98DB-BEBF6D11ADE1}" srcId="{20D67E78-CA72-4E34-948E-B0D4A603D1B2}" destId="{D3FBB653-5122-46F5-AF5E-DF361C75D13F}" srcOrd="4" destOrd="0" parTransId="{DD1BB69F-75F0-4AB8-B6E9-7D6748659F48}" sibTransId="{27BB72C9-B388-481F-A8F9-351137F46F5D}"/>
    <dgm:cxn modelId="{B612BE23-2432-44C5-A642-C12AF4EFF8A8}" type="presOf" srcId="{61DFF8CB-A1C5-4BA0-87FE-BACA85255F0E}" destId="{57871B9B-C734-4A55-AD9A-E2EAF193258A}" srcOrd="0" destOrd="0" presId="urn:microsoft.com/office/officeart/2011/layout/HexagonRadial"/>
    <dgm:cxn modelId="{DE915250-DE09-4650-A3AB-1B1AC2D82F7D}" type="presOf" srcId="{B0D6C968-EA87-462F-B566-28E931B7A41C}" destId="{8873AA77-A67F-4A2C-BC20-4D77C627CF65}" srcOrd="0" destOrd="0" presId="urn:microsoft.com/office/officeart/2011/layout/HexagonRadial"/>
    <dgm:cxn modelId="{E55EDE7C-1E3A-4E7C-8036-35203B0C965C}" type="presOf" srcId="{20D67E78-CA72-4E34-948E-B0D4A603D1B2}" destId="{0D29972E-18BF-45D5-8C80-1C704AF71695}" srcOrd="0" destOrd="0" presId="urn:microsoft.com/office/officeart/2011/layout/HexagonRadial"/>
    <dgm:cxn modelId="{C00A217D-A6F8-4FD5-88B9-DED7E28B513E}" srcId="{61DFF8CB-A1C5-4BA0-87FE-BACA85255F0E}" destId="{20D67E78-CA72-4E34-948E-B0D4A603D1B2}" srcOrd="0" destOrd="0" parTransId="{EA79B8FB-DFD4-40AD-AE91-D14AF5DB876D}" sibTransId="{7A299D39-2ED4-4FBA-B11C-E94AF926FF08}"/>
    <dgm:cxn modelId="{EDC3537E-F0A1-4B5A-9995-6FBA7A7411B6}" type="presOf" srcId="{F4067563-4288-4662-B89D-79DB33586B9A}" destId="{41A8A60E-9BB2-4AE4-97B6-89E797A08ADD}" srcOrd="0" destOrd="0" presId="urn:microsoft.com/office/officeart/2011/layout/HexagonRadial"/>
    <dgm:cxn modelId="{55981788-1866-4286-B210-ED6816A62FA2}" type="presOf" srcId="{D3FBB653-5122-46F5-AF5E-DF361C75D13F}" destId="{C4EA594E-314C-4829-A060-7BC552435308}" srcOrd="0" destOrd="0" presId="urn:microsoft.com/office/officeart/2011/layout/HexagonRadial"/>
    <dgm:cxn modelId="{CA0E8788-2EE0-4A4B-ACC8-386F1BBBEDB4}" srcId="{20D67E78-CA72-4E34-948E-B0D4A603D1B2}" destId="{F4067563-4288-4662-B89D-79DB33586B9A}" srcOrd="3" destOrd="0" parTransId="{98E02F73-66A7-4B45-ABF6-1C9500D802D1}" sibTransId="{E234E541-4F9C-4E80-AF1D-5CF9D2F0362D}"/>
    <dgm:cxn modelId="{98FC18BD-0E94-4AA2-9D58-C6BBF3F30C6C}" srcId="{20D67E78-CA72-4E34-948E-B0D4A603D1B2}" destId="{A9731150-7DEF-4680-85EC-565B74255CFB}" srcOrd="2" destOrd="0" parTransId="{395BD02E-A875-4007-8FD5-C3C0D3E436E4}" sibTransId="{B2ED30D8-B259-479B-80E4-F8D0F958BCBC}"/>
    <dgm:cxn modelId="{BB7827BF-51EF-47D7-8F08-5B6D8C0B3867}" srcId="{20D67E78-CA72-4E34-948E-B0D4A603D1B2}" destId="{DF1F7A14-D534-4CC9-960C-99DD227BF445}" srcOrd="0" destOrd="0" parTransId="{4D9DA567-2814-4290-817E-6612AAD341D8}" sibTransId="{6A45DF63-0D4B-49FD-AB1F-F2DC1EE5BA14}"/>
    <dgm:cxn modelId="{584C5CD7-D445-4B7C-A91B-C003897BCCAF}" type="presOf" srcId="{A9731150-7DEF-4680-85EC-565B74255CFB}" destId="{CB638678-22A7-4871-A8CD-202B45B5F5FD}" srcOrd="0" destOrd="0" presId="urn:microsoft.com/office/officeart/2011/layout/HexagonRadial"/>
    <dgm:cxn modelId="{798CA6CF-79C2-4ED2-8A70-00B6984BC60D}" type="presParOf" srcId="{57871B9B-C734-4A55-AD9A-E2EAF193258A}" destId="{0D29972E-18BF-45D5-8C80-1C704AF71695}" srcOrd="0" destOrd="0" presId="urn:microsoft.com/office/officeart/2011/layout/HexagonRadial"/>
    <dgm:cxn modelId="{741D1C99-FE65-4BAB-B646-235AF347B841}" type="presParOf" srcId="{57871B9B-C734-4A55-AD9A-E2EAF193258A}" destId="{921CDBF1-1BF0-4E90-A83C-F2D74EF0D119}" srcOrd="1" destOrd="0" presId="urn:microsoft.com/office/officeart/2011/layout/HexagonRadial"/>
    <dgm:cxn modelId="{07432B05-6B3E-43A1-9369-E343E98A69DF}" type="presParOf" srcId="{921CDBF1-1BF0-4E90-A83C-F2D74EF0D119}" destId="{179E4625-6105-43CA-910C-74F9DAF968A0}" srcOrd="0" destOrd="0" presId="urn:microsoft.com/office/officeart/2011/layout/HexagonRadial"/>
    <dgm:cxn modelId="{EEADE5F5-FB5F-454A-96CB-F096691C1B10}" type="presParOf" srcId="{57871B9B-C734-4A55-AD9A-E2EAF193258A}" destId="{F492BD6D-735C-49E6-9E77-80221617669F}" srcOrd="2" destOrd="0" presId="urn:microsoft.com/office/officeart/2011/layout/HexagonRadial"/>
    <dgm:cxn modelId="{F39135DE-06D4-4F80-BA34-16F3EF77C355}" type="presParOf" srcId="{57871B9B-C734-4A55-AD9A-E2EAF193258A}" destId="{0A32B527-7ECE-44B6-89BB-D46DC7EA709E}" srcOrd="3" destOrd="0" presId="urn:microsoft.com/office/officeart/2011/layout/HexagonRadial"/>
    <dgm:cxn modelId="{1DB75BEA-507F-4A4A-A948-8AC3FF26160E}" type="presParOf" srcId="{0A32B527-7ECE-44B6-89BB-D46DC7EA709E}" destId="{17853A57-4AC5-45D9-AA97-65E4BFF63D60}" srcOrd="0" destOrd="0" presId="urn:microsoft.com/office/officeart/2011/layout/HexagonRadial"/>
    <dgm:cxn modelId="{118F5847-23CA-42A5-B30F-1A3F525D64A3}" type="presParOf" srcId="{57871B9B-C734-4A55-AD9A-E2EAF193258A}" destId="{8873AA77-A67F-4A2C-BC20-4D77C627CF65}" srcOrd="4" destOrd="0" presId="urn:microsoft.com/office/officeart/2011/layout/HexagonRadial"/>
    <dgm:cxn modelId="{E04E9DB0-9C48-474B-AE2C-7DAED281C696}" type="presParOf" srcId="{57871B9B-C734-4A55-AD9A-E2EAF193258A}" destId="{729354A9-712D-4A8F-8821-FF4F909C7113}" srcOrd="5" destOrd="0" presId="urn:microsoft.com/office/officeart/2011/layout/HexagonRadial"/>
    <dgm:cxn modelId="{95EC173C-51D6-4339-BCEE-BCA321286CE9}" type="presParOf" srcId="{729354A9-712D-4A8F-8821-FF4F909C7113}" destId="{4C36B97C-451D-4D35-AD86-B9F5BF46B929}" srcOrd="0" destOrd="0" presId="urn:microsoft.com/office/officeart/2011/layout/HexagonRadial"/>
    <dgm:cxn modelId="{E4CCC799-7543-4CF3-AE00-AC332F063E5D}" type="presParOf" srcId="{57871B9B-C734-4A55-AD9A-E2EAF193258A}" destId="{CB638678-22A7-4871-A8CD-202B45B5F5FD}" srcOrd="6" destOrd="0" presId="urn:microsoft.com/office/officeart/2011/layout/HexagonRadial"/>
    <dgm:cxn modelId="{C4C1C27C-0A59-4E08-A65A-1BADF3630512}" type="presParOf" srcId="{57871B9B-C734-4A55-AD9A-E2EAF193258A}" destId="{9B2FFC78-4065-4A48-81E8-E98A92B182C5}" srcOrd="7" destOrd="0" presId="urn:microsoft.com/office/officeart/2011/layout/HexagonRadial"/>
    <dgm:cxn modelId="{597DEAC1-1ECF-4249-B18D-38CFF40A9057}" type="presParOf" srcId="{9B2FFC78-4065-4A48-81E8-E98A92B182C5}" destId="{F9BAB2DC-D5F9-49BD-8D06-19454A7CBBEB}" srcOrd="0" destOrd="0" presId="urn:microsoft.com/office/officeart/2011/layout/HexagonRadial"/>
    <dgm:cxn modelId="{F7E5F849-6FE7-4617-AF79-C6658065230C}" type="presParOf" srcId="{57871B9B-C734-4A55-AD9A-E2EAF193258A}" destId="{41A8A60E-9BB2-4AE4-97B6-89E797A08ADD}" srcOrd="8" destOrd="0" presId="urn:microsoft.com/office/officeart/2011/layout/HexagonRadial"/>
    <dgm:cxn modelId="{09409C88-623A-4893-8EE7-05771FBABA13}" type="presParOf" srcId="{57871B9B-C734-4A55-AD9A-E2EAF193258A}" destId="{A80EF537-35AB-4D2A-88A2-BF47F6846063}" srcOrd="9" destOrd="0" presId="urn:microsoft.com/office/officeart/2011/layout/HexagonRadial"/>
    <dgm:cxn modelId="{DD351CC5-C802-4AD1-A4EB-8114F1ECF9F9}" type="presParOf" srcId="{A80EF537-35AB-4D2A-88A2-BF47F6846063}" destId="{ED990F78-996B-4FB1-8767-6A409405D14B}" srcOrd="0" destOrd="0" presId="urn:microsoft.com/office/officeart/2011/layout/HexagonRadial"/>
    <dgm:cxn modelId="{E33B5EB7-7AD2-4E00-BC45-CC2CAD310C00}" type="presParOf" srcId="{57871B9B-C734-4A55-AD9A-E2EAF193258A}" destId="{C4EA594E-314C-4829-A060-7BC552435308}"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0CCB72-E539-47A9-A093-6E0F27C7C2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00A6B3-6C3C-44A3-8C6A-15F707C3BB7F}">
      <dgm:prSet custT="1"/>
      <dgm:spPr>
        <a:solidFill>
          <a:schemeClr val="accent1"/>
        </a:solidFill>
      </dgm:spPr>
      <dgm:t>
        <a:bodyPr/>
        <a:lstStyle/>
        <a:p>
          <a:r>
            <a:rPr lang="en-US" sz="1600" b="1" dirty="0"/>
            <a:t>OSET – ITU – OHCHR – UNCTAD- UNDP – UNESCO - UNIDO – UNU …</a:t>
          </a:r>
        </a:p>
      </dgm:t>
    </dgm:pt>
    <dgm:pt modelId="{487F1D94-F7F6-4B77-A088-AACA167831D1}" type="parTrans" cxnId="{EC3DA4AA-6BFD-464F-A204-AE382D25FCD1}">
      <dgm:prSet/>
      <dgm:spPr/>
      <dgm:t>
        <a:bodyPr/>
        <a:lstStyle/>
        <a:p>
          <a:endParaRPr lang="en-US" sz="1600"/>
        </a:p>
      </dgm:t>
    </dgm:pt>
    <dgm:pt modelId="{458A36CB-4028-4E3F-905E-DCCEEBAADFF2}" type="sibTrans" cxnId="{EC3DA4AA-6BFD-464F-A204-AE382D25FCD1}">
      <dgm:prSet/>
      <dgm:spPr/>
      <dgm:t>
        <a:bodyPr/>
        <a:lstStyle/>
        <a:p>
          <a:endParaRPr lang="en-US" sz="1600"/>
        </a:p>
      </dgm:t>
    </dgm:pt>
    <dgm:pt modelId="{D3D5C5C4-64C7-43FB-B222-381F64D44919}">
      <dgm:prSet custT="1"/>
      <dgm:spPr>
        <a:solidFill>
          <a:schemeClr val="accent1"/>
        </a:solidFill>
      </dgm:spPr>
      <dgm:t>
        <a:bodyPr/>
        <a:lstStyle/>
        <a:p>
          <a:r>
            <a:rPr lang="en-US" sz="1600" b="1" dirty="0"/>
            <a:t>Alignment to relevant UN processes, i.e. WSIS, B-Tech, CODES</a:t>
          </a:r>
          <a:endParaRPr lang="en-US" sz="1600" dirty="0"/>
        </a:p>
      </dgm:t>
    </dgm:pt>
    <dgm:pt modelId="{C29B7108-3406-4936-9194-3AAF0B07556E}" type="parTrans" cxnId="{4E2DBE91-A47F-4254-B464-32560853A2C6}">
      <dgm:prSet/>
      <dgm:spPr/>
      <dgm:t>
        <a:bodyPr/>
        <a:lstStyle/>
        <a:p>
          <a:endParaRPr lang="en-US" sz="1600"/>
        </a:p>
      </dgm:t>
    </dgm:pt>
    <dgm:pt modelId="{DD0D101F-5D34-430F-89DB-D56CD0C435F3}" type="sibTrans" cxnId="{4E2DBE91-A47F-4254-B464-32560853A2C6}">
      <dgm:prSet/>
      <dgm:spPr/>
      <dgm:t>
        <a:bodyPr/>
        <a:lstStyle/>
        <a:p>
          <a:endParaRPr lang="en-US" sz="1600"/>
        </a:p>
      </dgm:t>
    </dgm:pt>
    <dgm:pt modelId="{C41901EC-BEC6-4F30-84B9-D79340D16469}">
      <dgm:prSet custT="1"/>
      <dgm:spPr>
        <a:solidFill>
          <a:schemeClr val="accent1"/>
        </a:solidFill>
      </dgm:spPr>
      <dgm:t>
        <a:bodyPr/>
        <a:lstStyle/>
        <a:p>
          <a:r>
            <a:rPr lang="en-US" sz="1600" b="1" dirty="0"/>
            <a:t>Engagement and collaboration with external initiatives</a:t>
          </a:r>
        </a:p>
      </dgm:t>
    </dgm:pt>
    <dgm:pt modelId="{5EFFBCE0-8A8E-48A0-A9EF-0D545C49788E}" type="parTrans" cxnId="{9DD4F722-E4D5-4CD5-8A8E-233E2E7B0E56}">
      <dgm:prSet/>
      <dgm:spPr/>
      <dgm:t>
        <a:bodyPr/>
        <a:lstStyle/>
        <a:p>
          <a:endParaRPr lang="en-US" sz="1600"/>
        </a:p>
      </dgm:t>
    </dgm:pt>
    <dgm:pt modelId="{0783A3AE-3604-4DF7-B8D5-B3C09BE938CB}" type="sibTrans" cxnId="{9DD4F722-E4D5-4CD5-8A8E-233E2E7B0E56}">
      <dgm:prSet/>
      <dgm:spPr/>
      <dgm:t>
        <a:bodyPr/>
        <a:lstStyle/>
        <a:p>
          <a:endParaRPr lang="en-US" sz="1600"/>
        </a:p>
      </dgm:t>
    </dgm:pt>
    <dgm:pt modelId="{80BFF8DE-C4A5-4135-91E3-F849EB5AD9A4}">
      <dgm:prSet custT="1"/>
      <dgm:spPr>
        <a:solidFill>
          <a:schemeClr val="accent1"/>
        </a:solidFill>
      </dgm:spPr>
      <dgm:t>
        <a:bodyPr/>
        <a:lstStyle/>
        <a:p>
          <a:r>
            <a:rPr lang="en-US" sz="1600" b="1" dirty="0"/>
            <a:t>Advice and oversight to the preparation of the GDC High Level Review </a:t>
          </a:r>
          <a:endParaRPr lang="en-US" sz="1600" dirty="0"/>
        </a:p>
      </dgm:t>
    </dgm:pt>
    <dgm:pt modelId="{F120B6E0-B36F-40F9-B310-9F66CD021AE9}" type="parTrans" cxnId="{B70C32B1-D268-4CA8-814C-EAF4E41EB70C}">
      <dgm:prSet/>
      <dgm:spPr/>
      <dgm:t>
        <a:bodyPr/>
        <a:lstStyle/>
        <a:p>
          <a:endParaRPr lang="en-US" sz="1600"/>
        </a:p>
      </dgm:t>
    </dgm:pt>
    <dgm:pt modelId="{D8CDBD98-E032-40D9-8A23-5DE2BBBEB603}" type="sibTrans" cxnId="{B70C32B1-D268-4CA8-814C-EAF4E41EB70C}">
      <dgm:prSet/>
      <dgm:spPr/>
      <dgm:t>
        <a:bodyPr/>
        <a:lstStyle/>
        <a:p>
          <a:endParaRPr lang="en-US" sz="1600"/>
        </a:p>
      </dgm:t>
    </dgm:pt>
    <dgm:pt modelId="{431B0F8B-A208-4AE4-A23E-3BAFEAC0EB17}" type="pres">
      <dgm:prSet presAssocID="{AF0CCB72-E539-47A9-A093-6E0F27C7C267}" presName="linear" presStyleCnt="0">
        <dgm:presLayoutVars>
          <dgm:animLvl val="lvl"/>
          <dgm:resizeHandles val="exact"/>
        </dgm:presLayoutVars>
      </dgm:prSet>
      <dgm:spPr/>
    </dgm:pt>
    <dgm:pt modelId="{DA463847-6218-46FE-B034-A4AC25A63B9D}" type="pres">
      <dgm:prSet presAssocID="{BB00A6B3-6C3C-44A3-8C6A-15F707C3BB7F}" presName="parentText" presStyleLbl="node1" presStyleIdx="0" presStyleCnt="4" custScaleX="75522" custLinFactNeighborX="1692" custLinFactNeighborY="5420">
        <dgm:presLayoutVars>
          <dgm:chMax val="0"/>
          <dgm:bulletEnabled val="1"/>
        </dgm:presLayoutVars>
      </dgm:prSet>
      <dgm:spPr/>
    </dgm:pt>
    <dgm:pt modelId="{D91ACD88-AB06-484C-A102-C587CA3A9075}" type="pres">
      <dgm:prSet presAssocID="{458A36CB-4028-4E3F-905E-DCCEEBAADFF2}" presName="spacer" presStyleCnt="0"/>
      <dgm:spPr/>
    </dgm:pt>
    <dgm:pt modelId="{18A9A4F2-394E-478D-988B-B6FD4D9BFD48}" type="pres">
      <dgm:prSet presAssocID="{D3D5C5C4-64C7-43FB-B222-381F64D44919}" presName="parentText" presStyleLbl="node1" presStyleIdx="1" presStyleCnt="4" custScaleX="74770" custLinFactNeighborX="2068">
        <dgm:presLayoutVars>
          <dgm:chMax val="0"/>
          <dgm:bulletEnabled val="1"/>
        </dgm:presLayoutVars>
      </dgm:prSet>
      <dgm:spPr/>
    </dgm:pt>
    <dgm:pt modelId="{D9B43B0B-D6AB-4861-9278-30A552FDB0BD}" type="pres">
      <dgm:prSet presAssocID="{DD0D101F-5D34-430F-89DB-D56CD0C435F3}" presName="spacer" presStyleCnt="0"/>
      <dgm:spPr/>
    </dgm:pt>
    <dgm:pt modelId="{C4411127-C585-427C-847F-0596119C4C88}" type="pres">
      <dgm:prSet presAssocID="{C41901EC-BEC6-4F30-84B9-D79340D16469}" presName="parentText" presStyleLbl="node1" presStyleIdx="2" presStyleCnt="4" custScaleX="74017" custLinFactNeighborX="1880">
        <dgm:presLayoutVars>
          <dgm:chMax val="0"/>
          <dgm:bulletEnabled val="1"/>
        </dgm:presLayoutVars>
      </dgm:prSet>
      <dgm:spPr/>
    </dgm:pt>
    <dgm:pt modelId="{9D9C15AA-3F0F-4D68-AFE7-83B9DD3BC7C0}" type="pres">
      <dgm:prSet presAssocID="{0783A3AE-3604-4DF7-B8D5-B3C09BE938CB}" presName="spacer" presStyleCnt="0"/>
      <dgm:spPr/>
    </dgm:pt>
    <dgm:pt modelId="{FEE2FB0D-0D02-4F4D-9831-4C5D698DEC3C}" type="pres">
      <dgm:prSet presAssocID="{80BFF8DE-C4A5-4135-91E3-F849EB5AD9A4}" presName="parentText" presStyleLbl="node1" presStyleIdx="3" presStyleCnt="4" custScaleX="73640" custLinFactNeighborX="2444">
        <dgm:presLayoutVars>
          <dgm:chMax val="0"/>
          <dgm:bulletEnabled val="1"/>
        </dgm:presLayoutVars>
      </dgm:prSet>
      <dgm:spPr/>
    </dgm:pt>
  </dgm:ptLst>
  <dgm:cxnLst>
    <dgm:cxn modelId="{9DD4F722-E4D5-4CD5-8A8E-233E2E7B0E56}" srcId="{AF0CCB72-E539-47A9-A093-6E0F27C7C267}" destId="{C41901EC-BEC6-4F30-84B9-D79340D16469}" srcOrd="2" destOrd="0" parTransId="{5EFFBCE0-8A8E-48A0-A9EF-0D545C49788E}" sibTransId="{0783A3AE-3604-4DF7-B8D5-B3C09BE938CB}"/>
    <dgm:cxn modelId="{FE739A36-41BE-46D7-AB70-A8483F5A4E5D}" type="presOf" srcId="{C41901EC-BEC6-4F30-84B9-D79340D16469}" destId="{C4411127-C585-427C-847F-0596119C4C88}" srcOrd="0" destOrd="0" presId="urn:microsoft.com/office/officeart/2005/8/layout/vList2"/>
    <dgm:cxn modelId="{4E2DBE91-A47F-4254-B464-32560853A2C6}" srcId="{AF0CCB72-E539-47A9-A093-6E0F27C7C267}" destId="{D3D5C5C4-64C7-43FB-B222-381F64D44919}" srcOrd="1" destOrd="0" parTransId="{C29B7108-3406-4936-9194-3AAF0B07556E}" sibTransId="{DD0D101F-5D34-430F-89DB-D56CD0C435F3}"/>
    <dgm:cxn modelId="{C6A4F4A2-018C-4FEA-B0FC-38BFC4D116C9}" type="presOf" srcId="{AF0CCB72-E539-47A9-A093-6E0F27C7C267}" destId="{431B0F8B-A208-4AE4-A23E-3BAFEAC0EB17}" srcOrd="0" destOrd="0" presId="urn:microsoft.com/office/officeart/2005/8/layout/vList2"/>
    <dgm:cxn modelId="{EC3DA4AA-6BFD-464F-A204-AE382D25FCD1}" srcId="{AF0CCB72-E539-47A9-A093-6E0F27C7C267}" destId="{BB00A6B3-6C3C-44A3-8C6A-15F707C3BB7F}" srcOrd="0" destOrd="0" parTransId="{487F1D94-F7F6-4B77-A088-AACA167831D1}" sibTransId="{458A36CB-4028-4E3F-905E-DCCEEBAADFF2}"/>
    <dgm:cxn modelId="{B70C32B1-D268-4CA8-814C-EAF4E41EB70C}" srcId="{AF0CCB72-E539-47A9-A093-6E0F27C7C267}" destId="{80BFF8DE-C4A5-4135-91E3-F849EB5AD9A4}" srcOrd="3" destOrd="0" parTransId="{F120B6E0-B36F-40F9-B310-9F66CD021AE9}" sibTransId="{D8CDBD98-E032-40D9-8A23-5DE2BBBEB603}"/>
    <dgm:cxn modelId="{88AE76BD-D838-40EC-9275-12B10517EF5F}" type="presOf" srcId="{BB00A6B3-6C3C-44A3-8C6A-15F707C3BB7F}" destId="{DA463847-6218-46FE-B034-A4AC25A63B9D}" srcOrd="0" destOrd="0" presId="urn:microsoft.com/office/officeart/2005/8/layout/vList2"/>
    <dgm:cxn modelId="{1B0116EA-6E7A-4BCA-96F1-73AA83BFB71E}" type="presOf" srcId="{D3D5C5C4-64C7-43FB-B222-381F64D44919}" destId="{18A9A4F2-394E-478D-988B-B6FD4D9BFD48}" srcOrd="0" destOrd="0" presId="urn:microsoft.com/office/officeart/2005/8/layout/vList2"/>
    <dgm:cxn modelId="{D4A82CEB-8693-4A40-9CAE-536F0B15B09B}" type="presOf" srcId="{80BFF8DE-C4A5-4135-91E3-F849EB5AD9A4}" destId="{FEE2FB0D-0D02-4F4D-9831-4C5D698DEC3C}" srcOrd="0" destOrd="0" presId="urn:microsoft.com/office/officeart/2005/8/layout/vList2"/>
    <dgm:cxn modelId="{65D6FD3D-D8E6-4A1C-AF7C-CCC4CE45C608}" type="presParOf" srcId="{431B0F8B-A208-4AE4-A23E-3BAFEAC0EB17}" destId="{DA463847-6218-46FE-B034-A4AC25A63B9D}" srcOrd="0" destOrd="0" presId="urn:microsoft.com/office/officeart/2005/8/layout/vList2"/>
    <dgm:cxn modelId="{9C98923E-A553-4AE5-863D-BE17BFB7E1D7}" type="presParOf" srcId="{431B0F8B-A208-4AE4-A23E-3BAFEAC0EB17}" destId="{D91ACD88-AB06-484C-A102-C587CA3A9075}" srcOrd="1" destOrd="0" presId="urn:microsoft.com/office/officeart/2005/8/layout/vList2"/>
    <dgm:cxn modelId="{F1D3434A-0E0B-44FF-BB8A-7873F51A1099}" type="presParOf" srcId="{431B0F8B-A208-4AE4-A23E-3BAFEAC0EB17}" destId="{18A9A4F2-394E-478D-988B-B6FD4D9BFD48}" srcOrd="2" destOrd="0" presId="urn:microsoft.com/office/officeart/2005/8/layout/vList2"/>
    <dgm:cxn modelId="{3529EC8F-0EFC-4D9F-8D97-9017087A4DD8}" type="presParOf" srcId="{431B0F8B-A208-4AE4-A23E-3BAFEAC0EB17}" destId="{D9B43B0B-D6AB-4861-9278-30A552FDB0BD}" srcOrd="3" destOrd="0" presId="urn:microsoft.com/office/officeart/2005/8/layout/vList2"/>
    <dgm:cxn modelId="{5C9C6F02-1F33-4EA9-83FE-408D359AEB7C}" type="presParOf" srcId="{431B0F8B-A208-4AE4-A23E-3BAFEAC0EB17}" destId="{C4411127-C585-427C-847F-0596119C4C88}" srcOrd="4" destOrd="0" presId="urn:microsoft.com/office/officeart/2005/8/layout/vList2"/>
    <dgm:cxn modelId="{B602042A-DEAE-40E9-A398-96ABB6A28883}" type="presParOf" srcId="{431B0F8B-A208-4AE4-A23E-3BAFEAC0EB17}" destId="{9D9C15AA-3F0F-4D68-AFE7-83B9DD3BC7C0}" srcOrd="5" destOrd="0" presId="urn:microsoft.com/office/officeart/2005/8/layout/vList2"/>
    <dgm:cxn modelId="{8DA77268-54B8-4555-9366-BE5F1C6B9FEF}" type="presParOf" srcId="{431B0F8B-A208-4AE4-A23E-3BAFEAC0EB17}" destId="{FEE2FB0D-0D02-4F4D-9831-4C5D698DEC3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E397-23B0-45DD-BD71-4C25AF536781}">
      <dsp:nvSpPr>
        <dsp:cNvPr id="0" name=""/>
        <dsp:cNvSpPr/>
      </dsp:nvSpPr>
      <dsp:spPr>
        <a:xfrm>
          <a:off x="245364" y="0"/>
          <a:ext cx="4882896" cy="48828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Private sector, civil society, tech community and academia</a:t>
          </a:r>
          <a:endParaRPr lang="fr-CH" sz="1100" b="1" kern="1200" dirty="0"/>
        </a:p>
      </dsp:txBody>
      <dsp:txXfrm>
        <a:off x="2004183" y="244144"/>
        <a:ext cx="1365257" cy="732434"/>
      </dsp:txXfrm>
    </dsp:sp>
    <dsp:sp modelId="{464A0F76-5157-4E07-875E-AB57E58D119A}">
      <dsp:nvSpPr>
        <dsp:cNvPr id="0" name=""/>
        <dsp:cNvSpPr/>
      </dsp:nvSpPr>
      <dsp:spPr>
        <a:xfrm>
          <a:off x="733653" y="976579"/>
          <a:ext cx="3906316" cy="3906316"/>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Regional and International organizations</a:t>
          </a:r>
          <a:endParaRPr lang="fr-CH" sz="1100" b="1" kern="1200" dirty="0"/>
        </a:p>
      </dsp:txBody>
      <dsp:txXfrm>
        <a:off x="2004183" y="1210958"/>
        <a:ext cx="1365257" cy="703137"/>
      </dsp:txXfrm>
    </dsp:sp>
    <dsp:sp modelId="{BC204B70-4182-4602-9A0D-2EB789A0BBB0}">
      <dsp:nvSpPr>
        <dsp:cNvPr id="0" name=""/>
        <dsp:cNvSpPr/>
      </dsp:nvSpPr>
      <dsp:spPr>
        <a:xfrm>
          <a:off x="1221943" y="1953158"/>
          <a:ext cx="2929737" cy="2929737"/>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a:t>UN System</a:t>
          </a:r>
          <a:endParaRPr lang="fr-CH" sz="1100" b="1" kern="1200" dirty="0"/>
        </a:p>
      </dsp:txBody>
      <dsp:txXfrm>
        <a:off x="2004183" y="2172888"/>
        <a:ext cx="1365257" cy="659190"/>
      </dsp:txXfrm>
    </dsp:sp>
    <dsp:sp modelId="{116C19F6-42F7-42C0-94F4-8EEDE18D40F8}">
      <dsp:nvSpPr>
        <dsp:cNvPr id="0" name=""/>
        <dsp:cNvSpPr/>
      </dsp:nvSpPr>
      <dsp:spPr>
        <a:xfrm>
          <a:off x="1710232" y="2929737"/>
          <a:ext cx="1953158" cy="1953158"/>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Member States</a:t>
          </a:r>
          <a:endParaRPr lang="fr-CH" sz="1100" b="1" kern="1200" dirty="0"/>
        </a:p>
      </dsp:txBody>
      <dsp:txXfrm>
        <a:off x="1996266" y="3418027"/>
        <a:ext cx="1381091" cy="976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2BED9-6CC5-4865-A760-F65F3E539FB6}">
      <dsp:nvSpPr>
        <dsp:cNvPr id="0" name=""/>
        <dsp:cNvSpPr/>
      </dsp:nvSpPr>
      <dsp:spPr>
        <a:xfrm>
          <a:off x="4842" y="1424460"/>
          <a:ext cx="2117083" cy="127025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AI Governance modalities</a:t>
          </a:r>
          <a:endParaRPr lang="fr-CH" sz="2400" kern="1200" dirty="0"/>
        </a:p>
      </dsp:txBody>
      <dsp:txXfrm>
        <a:off x="42046" y="1461664"/>
        <a:ext cx="2042675" cy="1195842"/>
      </dsp:txXfrm>
    </dsp:sp>
    <dsp:sp modelId="{51F470E8-70D5-4379-8BC6-8E2571CAC1CA}">
      <dsp:nvSpPr>
        <dsp:cNvPr id="0" name=""/>
        <dsp:cNvSpPr/>
      </dsp:nvSpPr>
      <dsp:spPr>
        <a:xfrm>
          <a:off x="2333634" y="1797067"/>
          <a:ext cx="448821" cy="525036"/>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CH" sz="1900" kern="1200"/>
        </a:p>
      </dsp:txBody>
      <dsp:txXfrm>
        <a:off x="2333634" y="1902074"/>
        <a:ext cx="314175" cy="315022"/>
      </dsp:txXfrm>
    </dsp:sp>
    <dsp:sp modelId="{3D6B44BF-1AC5-44BB-90C4-E29F14147966}">
      <dsp:nvSpPr>
        <dsp:cNvPr id="0" name=""/>
        <dsp:cNvSpPr/>
      </dsp:nvSpPr>
      <dsp:spPr>
        <a:xfrm>
          <a:off x="2968759" y="1424460"/>
          <a:ext cx="2117083" cy="127025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WSIS+20</a:t>
          </a:r>
        </a:p>
        <a:p>
          <a:pPr marL="0" lvl="0" indent="0" algn="ctr" defTabSz="1066800">
            <a:lnSpc>
              <a:spcPct val="90000"/>
            </a:lnSpc>
            <a:spcBef>
              <a:spcPct val="0"/>
            </a:spcBef>
            <a:spcAft>
              <a:spcPct val="35000"/>
            </a:spcAft>
            <a:buNone/>
          </a:pPr>
          <a:r>
            <a:rPr lang="en-US" sz="2400" kern="1200" dirty="0"/>
            <a:t>Review</a:t>
          </a:r>
          <a:endParaRPr lang="fr-CH" sz="2400" kern="1200" dirty="0"/>
        </a:p>
      </dsp:txBody>
      <dsp:txXfrm>
        <a:off x="3005963" y="1461664"/>
        <a:ext cx="2042675" cy="1195842"/>
      </dsp:txXfrm>
    </dsp:sp>
    <dsp:sp modelId="{AC41D748-AAD8-4B33-98C7-7A52BDC37342}">
      <dsp:nvSpPr>
        <dsp:cNvPr id="0" name=""/>
        <dsp:cNvSpPr/>
      </dsp:nvSpPr>
      <dsp:spPr>
        <a:xfrm>
          <a:off x="5297551" y="1797067"/>
          <a:ext cx="448821" cy="525036"/>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CH" sz="1900" kern="1200"/>
        </a:p>
      </dsp:txBody>
      <dsp:txXfrm>
        <a:off x="5297551" y="1902074"/>
        <a:ext cx="314175" cy="315022"/>
      </dsp:txXfrm>
    </dsp:sp>
    <dsp:sp modelId="{43FEFA84-5ACA-4132-9287-7CB67AEDE085}">
      <dsp:nvSpPr>
        <dsp:cNvPr id="0" name=""/>
        <dsp:cNvSpPr/>
      </dsp:nvSpPr>
      <dsp:spPr>
        <a:xfrm>
          <a:off x="5932676" y="1424460"/>
          <a:ext cx="2117083" cy="127025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Governance</a:t>
          </a:r>
          <a:endParaRPr lang="fr-CH" sz="2400" kern="1200" dirty="0"/>
        </a:p>
      </dsp:txBody>
      <dsp:txXfrm>
        <a:off x="5969880" y="1461664"/>
        <a:ext cx="2042675" cy="1195842"/>
      </dsp:txXfrm>
    </dsp:sp>
    <dsp:sp modelId="{FE617A62-63AE-4F67-9696-47CA97A9B7C6}">
      <dsp:nvSpPr>
        <dsp:cNvPr id="0" name=""/>
        <dsp:cNvSpPr/>
      </dsp:nvSpPr>
      <dsp:spPr>
        <a:xfrm>
          <a:off x="8261468" y="1797067"/>
          <a:ext cx="448821" cy="525036"/>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CH" sz="1900" kern="1200"/>
        </a:p>
      </dsp:txBody>
      <dsp:txXfrm>
        <a:off x="8261468" y="1902074"/>
        <a:ext cx="314175" cy="315022"/>
      </dsp:txXfrm>
    </dsp:sp>
    <dsp:sp modelId="{B2AF2605-E2EA-45CD-AA0B-530A15FAAA74}">
      <dsp:nvSpPr>
        <dsp:cNvPr id="0" name=""/>
        <dsp:cNvSpPr/>
      </dsp:nvSpPr>
      <dsp:spPr>
        <a:xfrm>
          <a:off x="8896593" y="1424460"/>
          <a:ext cx="2117083" cy="127025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GDC High-Level Review</a:t>
          </a:r>
          <a:endParaRPr lang="fr-CH" sz="2400" kern="1200" dirty="0"/>
        </a:p>
      </dsp:txBody>
      <dsp:txXfrm>
        <a:off x="8933797" y="1461664"/>
        <a:ext cx="2042675" cy="1195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9972E-18BF-45D5-8C80-1C704AF71695}">
      <dsp:nvSpPr>
        <dsp:cNvPr id="0" name=""/>
        <dsp:cNvSpPr/>
      </dsp:nvSpPr>
      <dsp:spPr>
        <a:xfrm>
          <a:off x="1769152" y="1352506"/>
          <a:ext cx="1719095" cy="148708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Principles </a:t>
          </a:r>
        </a:p>
      </dsp:txBody>
      <dsp:txXfrm>
        <a:off x="2054030" y="1598937"/>
        <a:ext cx="1149339" cy="994224"/>
      </dsp:txXfrm>
    </dsp:sp>
    <dsp:sp modelId="{17853A57-4AC5-45D9-AA97-65E4BFF63D60}">
      <dsp:nvSpPr>
        <dsp:cNvPr id="0" name=""/>
        <dsp:cNvSpPr/>
      </dsp:nvSpPr>
      <dsp:spPr>
        <a:xfrm>
          <a:off x="2845636" y="641036"/>
          <a:ext cx="648609" cy="5588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2BD6D-735C-49E6-9E77-80221617669F}">
      <dsp:nvSpPr>
        <dsp:cNvPr id="0" name=""/>
        <dsp:cNvSpPr/>
      </dsp:nvSpPr>
      <dsp:spPr>
        <a:xfrm>
          <a:off x="1927505" y="0"/>
          <a:ext cx="1408786" cy="121876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1</a:t>
          </a:r>
        </a:p>
        <a:p>
          <a:pPr marL="0" lvl="0" indent="0" algn="ctr" defTabSz="488950">
            <a:lnSpc>
              <a:spcPct val="90000"/>
            </a:lnSpc>
            <a:spcBef>
              <a:spcPct val="0"/>
            </a:spcBef>
            <a:spcAft>
              <a:spcPct val="35000"/>
            </a:spcAft>
            <a:buNone/>
          </a:pPr>
          <a:r>
            <a:rPr lang="fr-CH" sz="1100" kern="1200" dirty="0"/>
            <a:t>Close digital </a:t>
          </a:r>
          <a:r>
            <a:rPr lang="fr-CH" sz="1100" kern="1200" dirty="0" err="1"/>
            <a:t>divides</a:t>
          </a:r>
          <a:r>
            <a:rPr lang="fr-CH" sz="1100" kern="1200" dirty="0"/>
            <a:t> </a:t>
          </a:r>
        </a:p>
      </dsp:txBody>
      <dsp:txXfrm>
        <a:off x="2160971" y="201975"/>
        <a:ext cx="941854" cy="814815"/>
      </dsp:txXfrm>
    </dsp:sp>
    <dsp:sp modelId="{4C36B97C-451D-4D35-AD86-B9F5BF46B929}">
      <dsp:nvSpPr>
        <dsp:cNvPr id="0" name=""/>
        <dsp:cNvSpPr/>
      </dsp:nvSpPr>
      <dsp:spPr>
        <a:xfrm>
          <a:off x="3602614" y="1685812"/>
          <a:ext cx="648609" cy="5588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3AA77-A67F-4A2C-BC20-4D77C627CF65}">
      <dsp:nvSpPr>
        <dsp:cNvPr id="0" name=""/>
        <dsp:cNvSpPr/>
      </dsp:nvSpPr>
      <dsp:spPr>
        <a:xfrm>
          <a:off x="3686144" y="1486878"/>
          <a:ext cx="1408786" cy="1218765"/>
        </a:xfrm>
        <a:prstGeom prst="hexagon">
          <a:avLst>
            <a:gd name="adj" fmla="val 28570"/>
            <a:gd name="vf" fmla="val 11547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2</a:t>
          </a:r>
        </a:p>
        <a:p>
          <a:pPr marL="0" lvl="0" indent="0" algn="ctr" defTabSz="488950">
            <a:lnSpc>
              <a:spcPct val="90000"/>
            </a:lnSpc>
            <a:spcBef>
              <a:spcPct val="0"/>
            </a:spcBef>
            <a:spcAft>
              <a:spcPct val="35000"/>
            </a:spcAft>
            <a:buNone/>
          </a:pPr>
          <a:r>
            <a:rPr lang="en-US" sz="1100" kern="1200" dirty="0"/>
            <a:t>Expand inclusion digital economy</a:t>
          </a:r>
        </a:p>
      </dsp:txBody>
      <dsp:txXfrm>
        <a:off x="3919610" y="1688853"/>
        <a:ext cx="941854" cy="814815"/>
      </dsp:txXfrm>
    </dsp:sp>
    <dsp:sp modelId="{F9BAB2DC-D5F9-49BD-8D06-19454A7CBBEB}">
      <dsp:nvSpPr>
        <dsp:cNvPr id="0" name=""/>
        <dsp:cNvSpPr/>
      </dsp:nvSpPr>
      <dsp:spPr>
        <a:xfrm>
          <a:off x="3076768" y="2865168"/>
          <a:ext cx="648609" cy="5588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38678-22A7-4871-A8CD-202B45B5F5FD}">
      <dsp:nvSpPr>
        <dsp:cNvPr id="0" name=""/>
        <dsp:cNvSpPr/>
      </dsp:nvSpPr>
      <dsp:spPr>
        <a:xfrm>
          <a:off x="3006870" y="2968995"/>
          <a:ext cx="1408786" cy="1218765"/>
        </a:xfrm>
        <a:prstGeom prst="hexagon">
          <a:avLst>
            <a:gd name="adj" fmla="val 28570"/>
            <a:gd name="vf" fmla="val 11547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3</a:t>
          </a:r>
        </a:p>
        <a:p>
          <a:pPr marL="0" lvl="0" indent="0" algn="ctr" defTabSz="488950">
            <a:lnSpc>
              <a:spcPct val="90000"/>
            </a:lnSpc>
            <a:spcBef>
              <a:spcPct val="0"/>
            </a:spcBef>
            <a:spcAft>
              <a:spcPct val="35000"/>
            </a:spcAft>
            <a:buNone/>
          </a:pPr>
          <a:r>
            <a:rPr lang="fr-CH" sz="1100" kern="1200" dirty="0"/>
            <a:t>Foster </a:t>
          </a:r>
          <a:r>
            <a:rPr lang="fr-CH" sz="1100" kern="1200" dirty="0" err="1"/>
            <a:t>safe</a:t>
          </a:r>
          <a:r>
            <a:rPr lang="fr-CH" sz="1100" kern="1200" dirty="0"/>
            <a:t> digital </a:t>
          </a:r>
          <a:r>
            <a:rPr lang="fr-CH" sz="1100" kern="1200" dirty="0" err="1"/>
            <a:t>space</a:t>
          </a:r>
          <a:r>
            <a:rPr lang="fr-CH" sz="1100" kern="1200" dirty="0"/>
            <a:t> &amp; </a:t>
          </a:r>
          <a:r>
            <a:rPr lang="fr-CH" sz="1100" kern="1200" dirty="0" err="1"/>
            <a:t>human</a:t>
          </a:r>
          <a:r>
            <a:rPr lang="fr-CH" sz="1100" kern="1200" dirty="0"/>
            <a:t> </a:t>
          </a:r>
          <a:r>
            <a:rPr lang="fr-CH" sz="1100" kern="1200" dirty="0" err="1"/>
            <a:t>rights</a:t>
          </a:r>
          <a:endParaRPr lang="fr-CH" sz="1100" kern="1200" dirty="0"/>
        </a:p>
      </dsp:txBody>
      <dsp:txXfrm>
        <a:off x="3240336" y="3170970"/>
        <a:ext cx="941854" cy="814815"/>
      </dsp:txXfrm>
    </dsp:sp>
    <dsp:sp modelId="{ED990F78-996B-4FB1-8767-6A409405D14B}">
      <dsp:nvSpPr>
        <dsp:cNvPr id="0" name=""/>
        <dsp:cNvSpPr/>
      </dsp:nvSpPr>
      <dsp:spPr>
        <a:xfrm>
          <a:off x="1772351" y="2987589"/>
          <a:ext cx="648609" cy="5588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8A60E-9BB2-4AE4-97B6-89E797A08ADD}">
      <dsp:nvSpPr>
        <dsp:cNvPr id="0" name=""/>
        <dsp:cNvSpPr/>
      </dsp:nvSpPr>
      <dsp:spPr>
        <a:xfrm>
          <a:off x="963487" y="2968989"/>
          <a:ext cx="1408786" cy="1218765"/>
        </a:xfrm>
        <a:prstGeom prst="hexagon">
          <a:avLst>
            <a:gd name="adj" fmla="val 28570"/>
            <a:gd name="vf" fmla="val 11547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4</a:t>
          </a:r>
        </a:p>
        <a:p>
          <a:pPr marL="0" lvl="0" indent="0" algn="ctr" defTabSz="488950">
            <a:lnSpc>
              <a:spcPct val="90000"/>
            </a:lnSpc>
            <a:spcBef>
              <a:spcPct val="0"/>
            </a:spcBef>
            <a:spcAft>
              <a:spcPct val="35000"/>
            </a:spcAft>
            <a:buNone/>
          </a:pPr>
          <a:r>
            <a:rPr lang="en-US" sz="1100" kern="1200" dirty="0"/>
            <a:t>Advance data governance</a:t>
          </a:r>
        </a:p>
      </dsp:txBody>
      <dsp:txXfrm>
        <a:off x="1196953" y="3170964"/>
        <a:ext cx="941854" cy="814815"/>
      </dsp:txXfrm>
    </dsp:sp>
    <dsp:sp modelId="{C4EA594E-314C-4829-A060-7BC552435308}">
      <dsp:nvSpPr>
        <dsp:cNvPr id="0" name=""/>
        <dsp:cNvSpPr/>
      </dsp:nvSpPr>
      <dsp:spPr>
        <a:xfrm>
          <a:off x="175829" y="1486876"/>
          <a:ext cx="1408786" cy="1218765"/>
        </a:xfrm>
        <a:prstGeom prst="hexagon">
          <a:avLst>
            <a:gd name="adj" fmla="val 28570"/>
            <a:gd name="vf" fmla="val 1154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5</a:t>
          </a:r>
        </a:p>
        <a:p>
          <a:pPr marL="0" lvl="0" indent="0" algn="ctr" defTabSz="488950">
            <a:lnSpc>
              <a:spcPct val="90000"/>
            </a:lnSpc>
            <a:spcBef>
              <a:spcPct val="0"/>
            </a:spcBef>
            <a:spcAft>
              <a:spcPct val="35000"/>
            </a:spcAft>
            <a:buNone/>
          </a:pPr>
          <a:r>
            <a:rPr lang="en-US" sz="1100" kern="1200" dirty="0"/>
            <a:t>Enhance AI governance</a:t>
          </a:r>
          <a:endParaRPr lang="fr-CH" sz="1100" kern="1200" dirty="0"/>
        </a:p>
      </dsp:txBody>
      <dsp:txXfrm>
        <a:off x="409295" y="1688851"/>
        <a:ext cx="941854" cy="814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63847-6218-46FE-B034-A4AC25A63B9D}">
      <dsp:nvSpPr>
        <dsp:cNvPr id="0" name=""/>
        <dsp:cNvSpPr/>
      </dsp:nvSpPr>
      <dsp:spPr>
        <a:xfrm>
          <a:off x="656743" y="49227"/>
          <a:ext cx="3560301" cy="9921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OSET – ITU – OHCHR – UNCTAD- UNDP – UNESCO - UNIDO – UNU …</a:t>
          </a:r>
        </a:p>
      </dsp:txBody>
      <dsp:txXfrm>
        <a:off x="705176" y="97660"/>
        <a:ext cx="3463435" cy="895294"/>
      </dsp:txXfrm>
    </dsp:sp>
    <dsp:sp modelId="{18A9A4F2-394E-478D-988B-B6FD4D9BFD48}">
      <dsp:nvSpPr>
        <dsp:cNvPr id="0" name=""/>
        <dsp:cNvSpPr/>
      </dsp:nvSpPr>
      <dsp:spPr>
        <a:xfrm>
          <a:off x="692194" y="1185754"/>
          <a:ext cx="3524849" cy="9921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Alignment to relevant UN processes, i.e. WSIS, B-Tech, CODES</a:t>
          </a:r>
          <a:endParaRPr lang="en-US" sz="1600" kern="1200" dirty="0"/>
        </a:p>
      </dsp:txBody>
      <dsp:txXfrm>
        <a:off x="740627" y="1234187"/>
        <a:ext cx="3427983" cy="895294"/>
      </dsp:txXfrm>
    </dsp:sp>
    <dsp:sp modelId="{C4411127-C585-427C-847F-0596119C4C88}">
      <dsp:nvSpPr>
        <dsp:cNvPr id="0" name=""/>
        <dsp:cNvSpPr/>
      </dsp:nvSpPr>
      <dsp:spPr>
        <a:xfrm>
          <a:off x="701080" y="2330554"/>
          <a:ext cx="3489351" cy="9921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Engagement and collaboration with external initiatives</a:t>
          </a:r>
        </a:p>
      </dsp:txBody>
      <dsp:txXfrm>
        <a:off x="749513" y="2378987"/>
        <a:ext cx="3392485" cy="895294"/>
      </dsp:txXfrm>
    </dsp:sp>
    <dsp:sp modelId="{FEE2FB0D-0D02-4F4D-9831-4C5D698DEC3C}">
      <dsp:nvSpPr>
        <dsp:cNvPr id="0" name=""/>
        <dsp:cNvSpPr/>
      </dsp:nvSpPr>
      <dsp:spPr>
        <a:xfrm>
          <a:off x="736555" y="3475354"/>
          <a:ext cx="3471578" cy="9921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Advice and oversight to the preparation of the GDC High Level Review </a:t>
          </a:r>
          <a:endParaRPr lang="en-US" sz="1600" kern="1200" dirty="0"/>
        </a:p>
      </dsp:txBody>
      <dsp:txXfrm>
        <a:off x="784988" y="3523787"/>
        <a:ext cx="3374712"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67A0F-ECDC-4127-92A8-4218F87D083C}" type="datetimeFigureOut">
              <a:rPr lang="fr-CH" smtClean="0"/>
              <a:t>17.02.2025</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75A47-0954-44C9-A1DA-970C54910D81}" type="slidenum">
              <a:rPr lang="fr-CH" smtClean="0"/>
              <a:t>‹#›</a:t>
            </a:fld>
            <a:endParaRPr lang="fr-CH"/>
          </a:p>
        </p:txBody>
      </p:sp>
    </p:spTree>
    <p:extLst>
      <p:ext uri="{BB962C8B-B14F-4D97-AF65-F5344CB8AC3E}">
        <p14:creationId xmlns:p14="http://schemas.microsoft.com/office/powerpoint/2010/main" val="313006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Following the adoption by Member States of the Pact of the Future (POTF) and its annexes, the Secretary-General has put into motion arrangements for coherent and results-focused follow-up across the UN system. A Steering Committee for POTF implementation was convened by the Executive Office of the Secretary-General on Friday 18 October and the creation of Working Groups at principals’ level to take forward implementation in six priority issue areas. </a:t>
            </a:r>
          </a:p>
          <a:p>
            <a:endParaRPr lang="fr-CH" dirty="0"/>
          </a:p>
        </p:txBody>
      </p:sp>
      <p:sp>
        <p:nvSpPr>
          <p:cNvPr id="4" name="Slide Number Placeholder 3"/>
          <p:cNvSpPr>
            <a:spLocks noGrp="1"/>
          </p:cNvSpPr>
          <p:nvPr>
            <p:ph type="sldNum" sz="quarter" idx="5"/>
          </p:nvPr>
        </p:nvSpPr>
        <p:spPr/>
        <p:txBody>
          <a:bodyPr/>
          <a:lstStyle/>
          <a:p>
            <a:fld id="{26D75A47-0954-44C9-A1DA-970C54910D81}" type="slidenum">
              <a:rPr lang="fr-CH" smtClean="0"/>
              <a:t>2</a:t>
            </a:fld>
            <a:endParaRPr lang="fr-CH"/>
          </a:p>
        </p:txBody>
      </p:sp>
    </p:spTree>
    <p:extLst>
      <p:ext uri="{BB962C8B-B14F-4D97-AF65-F5344CB8AC3E}">
        <p14:creationId xmlns:p14="http://schemas.microsoft.com/office/powerpoint/2010/main" val="358710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 This exercise should facilitate an initial overview of existing mechanisms for digital cooperation which contribute to GDC objectives and clusters, and which further clarifies the interoperability between the WSIS and GDC, as well as other coordination mechanisms of relevance to digital cooperation. </a:t>
            </a:r>
          </a:p>
          <a:p>
            <a:endParaRPr lang="fr-CH"/>
          </a:p>
        </p:txBody>
      </p:sp>
      <p:sp>
        <p:nvSpPr>
          <p:cNvPr id="4" name="Slide Number Placeholder 3"/>
          <p:cNvSpPr>
            <a:spLocks noGrp="1"/>
          </p:cNvSpPr>
          <p:nvPr>
            <p:ph type="sldNum" sz="quarter" idx="5"/>
          </p:nvPr>
        </p:nvSpPr>
        <p:spPr/>
        <p:txBody>
          <a:bodyPr/>
          <a:lstStyle/>
          <a:p>
            <a:fld id="{26D75A47-0954-44C9-A1DA-970C54910D81}" type="slidenum">
              <a:rPr lang="fr-CH" smtClean="0"/>
              <a:t>4</a:t>
            </a:fld>
            <a:endParaRPr lang="fr-CH"/>
          </a:p>
        </p:txBody>
      </p:sp>
    </p:spTree>
    <p:extLst>
      <p:ext uri="{BB962C8B-B14F-4D97-AF65-F5344CB8AC3E}">
        <p14:creationId xmlns:p14="http://schemas.microsoft.com/office/powerpoint/2010/main" val="167402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Working Group on Digital Technologies is one such group, to be co-chaired by OSET together with the rotating chair of UNGIS.</a:t>
            </a:r>
          </a:p>
          <a:p>
            <a:r>
              <a:rPr lang="en-US" dirty="0"/>
              <a:t>o Role: to facilitate action by the UN system and processes in pursuit of the objectives of the POTF and the GDC; engage strategically with external initiatives; and provide oversight to the preparation of the GDC High Level Review (para x GDC). </a:t>
            </a:r>
          </a:p>
          <a:p>
            <a:r>
              <a:rPr lang="en-US" dirty="0"/>
              <a:t>o Participation; OSET, ITU, OHCHR, UNCTAD, UNDP, UNESCO, UNIDO and UNU. </a:t>
            </a:r>
          </a:p>
          <a:p>
            <a:r>
              <a:rPr lang="en-US" dirty="0"/>
              <a:t>o Chairing: co-chaired by OSET and the rotating chair of UNGIS. For the first 6 months/inception phase of the process, ITU would stand in for the UNGIS chair following which, in 2025, the normal rotating UNGIS chair would fall on UNCTAD. </a:t>
            </a:r>
          </a:p>
          <a:p>
            <a:endParaRPr lang="fr-CH" dirty="0"/>
          </a:p>
        </p:txBody>
      </p:sp>
      <p:sp>
        <p:nvSpPr>
          <p:cNvPr id="4" name="Slide Number Placeholder 3"/>
          <p:cNvSpPr>
            <a:spLocks noGrp="1"/>
          </p:cNvSpPr>
          <p:nvPr>
            <p:ph type="sldNum" sz="quarter" idx="5"/>
          </p:nvPr>
        </p:nvSpPr>
        <p:spPr/>
        <p:txBody>
          <a:bodyPr/>
          <a:lstStyle/>
          <a:p>
            <a:fld id="{26D75A47-0954-44C9-A1DA-970C54910D81}" type="slidenum">
              <a:rPr lang="fr-CH" smtClean="0"/>
              <a:t>7</a:t>
            </a:fld>
            <a:endParaRPr lang="fr-CH"/>
          </a:p>
        </p:txBody>
      </p:sp>
    </p:spTree>
    <p:extLst>
      <p:ext uri="{BB962C8B-B14F-4D97-AF65-F5344CB8AC3E}">
        <p14:creationId xmlns:p14="http://schemas.microsoft.com/office/powerpoint/2010/main" val="373922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Working methods: ‘Action Tables’ could be established to support implementation of the five objectives of the GDC, led by 2-3UN agencies </a:t>
            </a:r>
          </a:p>
          <a:p>
            <a:r>
              <a:rPr lang="en-US" dirty="0"/>
              <a:t>§ Objective 1: Close digital dives – co-led by ITU and UNDP </a:t>
            </a:r>
          </a:p>
          <a:p>
            <a:r>
              <a:rPr lang="en-US" dirty="0"/>
              <a:t>§ Objective 2: Expand inclusive digital economy – co-led by UNCTAD and UNIDO </a:t>
            </a:r>
          </a:p>
          <a:p>
            <a:r>
              <a:rPr lang="en-US" dirty="0"/>
              <a:t>§ Objective 3: Foster safe digital space and human rights – co-led by OHCHR and UNESCO </a:t>
            </a:r>
          </a:p>
          <a:p>
            <a:r>
              <a:rPr lang="en-US" dirty="0"/>
              <a:t>§ Objective 4: Advance data governance – co-led by UNCTAD and X </a:t>
            </a:r>
          </a:p>
          <a:p>
            <a:r>
              <a:rPr lang="en-US" dirty="0"/>
              <a:t>§ Objective 5: Enhance AI governance – co-led by OSET, ITU and UNESCO </a:t>
            </a:r>
          </a:p>
          <a:p>
            <a:r>
              <a:rPr lang="en-US" dirty="0"/>
              <a:t>o The role of the Action Tables is to conduct the substantive work of information sharing, aligning agendas, engaging stakeholders, in order to drive towards results. Each table may decide to further sub-divide around the relevant GDC objectives, </a:t>
            </a:r>
            <a:r>
              <a:rPr lang="en-US" dirty="0" err="1"/>
              <a:t>ie</a:t>
            </a:r>
            <a:r>
              <a:rPr lang="en-US" dirty="0"/>
              <a:t>. DPIs, information integrity, or digital literacy. </a:t>
            </a:r>
          </a:p>
          <a:p>
            <a:r>
              <a:rPr lang="en-US" dirty="0"/>
              <a:t>o Action Table participation: open to the participation of all interested UN agencies, additional international organizations, Member States, civil society, and diverse sectors. </a:t>
            </a:r>
          </a:p>
          <a:p>
            <a:r>
              <a:rPr lang="en-US" dirty="0"/>
              <a:t>o A first task of the Action Tables will be to develop the ‘implementation mapping’ (GDC para x) and in time for delivery to the April 2025 session of the Commission on Science and Technology for Development (CSTD).</a:t>
            </a:r>
          </a:p>
          <a:p>
            <a:endParaRPr lang="fr-CH" dirty="0"/>
          </a:p>
        </p:txBody>
      </p:sp>
      <p:sp>
        <p:nvSpPr>
          <p:cNvPr id="4" name="Slide Number Placeholder 3"/>
          <p:cNvSpPr>
            <a:spLocks noGrp="1"/>
          </p:cNvSpPr>
          <p:nvPr>
            <p:ph type="sldNum" sz="quarter" idx="5"/>
          </p:nvPr>
        </p:nvSpPr>
        <p:spPr/>
        <p:txBody>
          <a:bodyPr/>
          <a:lstStyle/>
          <a:p>
            <a:fld id="{26D75A47-0954-44C9-A1DA-970C54910D81}" type="slidenum">
              <a:rPr lang="fr-CH" smtClean="0"/>
              <a:t>9</a:t>
            </a:fld>
            <a:endParaRPr lang="fr-CH"/>
          </a:p>
        </p:txBody>
      </p:sp>
    </p:spTree>
    <p:extLst>
      <p:ext uri="{BB962C8B-B14F-4D97-AF65-F5344CB8AC3E}">
        <p14:creationId xmlns:p14="http://schemas.microsoft.com/office/powerpoint/2010/main" val="366605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WGDT and its Action Tables should engage dynamically with existing MSH fora – for example, the WSIS Forum and IGF, the STI Forum, AI for Good, and other relevant platforms such as the Annual Meeting of the World Economic Forum, the AI Safety Summit process, </a:t>
            </a:r>
            <a:r>
              <a:rPr lang="en-US" dirty="0" err="1"/>
              <a:t>RightsCon</a:t>
            </a:r>
            <a:r>
              <a:rPr lang="en-US" dirty="0"/>
              <a:t>, etc. </a:t>
            </a:r>
          </a:p>
          <a:p>
            <a:endParaRPr lang="fr-CH" dirty="0"/>
          </a:p>
        </p:txBody>
      </p:sp>
      <p:sp>
        <p:nvSpPr>
          <p:cNvPr id="4" name="Slide Number Placeholder 3"/>
          <p:cNvSpPr>
            <a:spLocks noGrp="1"/>
          </p:cNvSpPr>
          <p:nvPr>
            <p:ph type="sldNum" sz="quarter" idx="5"/>
          </p:nvPr>
        </p:nvSpPr>
        <p:spPr/>
        <p:txBody>
          <a:bodyPr/>
          <a:lstStyle/>
          <a:p>
            <a:fld id="{26D75A47-0954-44C9-A1DA-970C54910D81}" type="slidenum">
              <a:rPr lang="fr-CH" smtClean="0"/>
              <a:t>10</a:t>
            </a:fld>
            <a:endParaRPr lang="fr-CH"/>
          </a:p>
        </p:txBody>
      </p:sp>
    </p:spTree>
    <p:extLst>
      <p:ext uri="{BB962C8B-B14F-4D97-AF65-F5344CB8AC3E}">
        <p14:creationId xmlns:p14="http://schemas.microsoft.com/office/powerpoint/2010/main" val="407000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The GDC establishes a clear mandate for the implementation phase to build on existing mechanisms. Likewise, the GDC calls on the CSTD to reflect through the WSIS+20 Review process, how the WSIS could contribute further to GDC implementation. In the meantime, a few connecting ‘hooks’ between the WGDT and the WSIS in particular have already been identified: </a:t>
            </a:r>
          </a:p>
          <a:p>
            <a:r>
              <a:rPr lang="en-US" dirty="0"/>
              <a:t>§ The co-chairmanship arrangement which relies on one UNGIS co-chair; </a:t>
            </a:r>
          </a:p>
          <a:p>
            <a:r>
              <a:rPr lang="en-US" dirty="0"/>
              <a:t>§ Action Tables to be led by the current WSIS Action Line facilitators; </a:t>
            </a:r>
          </a:p>
          <a:p>
            <a:r>
              <a:rPr lang="en-US" dirty="0"/>
              <a:t>§ The mandate for a GDC implementation mapping to be delivered through the WSIS progress report 2025, ensuring good information sharing; </a:t>
            </a:r>
          </a:p>
          <a:p>
            <a:r>
              <a:rPr lang="en-US" dirty="0"/>
              <a:t>§ Multistakeholder engagement envisioned to occur through existing WSIS Forum and IGF </a:t>
            </a:r>
          </a:p>
          <a:p>
            <a:r>
              <a:rPr lang="en-US" dirty="0"/>
              <a:t>o Internet governance will not be considered within the WGDT in light of the existing oversight and multistakeholder mechanisms provided by the IGF to this issue area. </a:t>
            </a:r>
          </a:p>
          <a:p>
            <a:endParaRPr lang="fr-CH" dirty="0"/>
          </a:p>
        </p:txBody>
      </p:sp>
      <p:sp>
        <p:nvSpPr>
          <p:cNvPr id="4" name="Slide Number Placeholder 3"/>
          <p:cNvSpPr>
            <a:spLocks noGrp="1"/>
          </p:cNvSpPr>
          <p:nvPr>
            <p:ph type="sldNum" sz="quarter" idx="5"/>
          </p:nvPr>
        </p:nvSpPr>
        <p:spPr/>
        <p:txBody>
          <a:bodyPr/>
          <a:lstStyle/>
          <a:p>
            <a:fld id="{26D75A47-0954-44C9-A1DA-970C54910D81}" type="slidenum">
              <a:rPr lang="fr-CH" smtClean="0"/>
              <a:t>11</a:t>
            </a:fld>
            <a:endParaRPr lang="fr-CH"/>
          </a:p>
        </p:txBody>
      </p:sp>
    </p:spTree>
    <p:extLst>
      <p:ext uri="{BB962C8B-B14F-4D97-AF65-F5344CB8AC3E}">
        <p14:creationId xmlns:p14="http://schemas.microsoft.com/office/powerpoint/2010/main" val="226353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6FFA-3910-7F7D-A8AF-A7D6184B5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20008615-B673-1A3D-6F32-C2CAB35C69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3C6C7E27-92F4-227E-8155-0519963F1EE8}"/>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5" name="Footer Placeholder 4">
            <a:extLst>
              <a:ext uri="{FF2B5EF4-FFF2-40B4-BE49-F238E27FC236}">
                <a16:creationId xmlns:a16="http://schemas.microsoft.com/office/drawing/2014/main" id="{77C1961D-D5BE-FA56-5D77-FB8B4E2375DB}"/>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3D0DE6D5-9C7C-FB8C-49E2-781B831E8B16}"/>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176013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AE80-5ED7-8597-4223-5655E19D5D5C}"/>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BD196154-C60E-A64F-4689-398DD3C397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C45189F3-FAA1-1D87-DD4B-C9A7593A559C}"/>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5" name="Footer Placeholder 4">
            <a:extLst>
              <a:ext uri="{FF2B5EF4-FFF2-40B4-BE49-F238E27FC236}">
                <a16:creationId xmlns:a16="http://schemas.microsoft.com/office/drawing/2014/main" id="{FB5E03C2-D8D2-68D8-D8E5-230514C20732}"/>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738C303C-86DB-67EE-0EB2-A83B1D91AB36}"/>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156294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BD4AC-B157-341B-C57D-B861D53F44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094F1C25-7939-D9D2-989C-C55DF785F7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EC9F8453-2079-0058-4EC5-A81686B117D1}"/>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5" name="Footer Placeholder 4">
            <a:extLst>
              <a:ext uri="{FF2B5EF4-FFF2-40B4-BE49-F238E27FC236}">
                <a16:creationId xmlns:a16="http://schemas.microsoft.com/office/drawing/2014/main" id="{5DA0FD0A-0961-CCFC-A957-CB7801DED6B4}"/>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B2E7ACD0-6215-A3EB-5103-A3FB15409D0E}"/>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420487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B788-79B6-6DB4-0FCE-0DBC675E29FA}"/>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6D6A74A3-B8F5-16F5-CE9D-B71CB0871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37D364CF-52E1-F393-A56A-A807706CC577}"/>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5" name="Footer Placeholder 4">
            <a:extLst>
              <a:ext uri="{FF2B5EF4-FFF2-40B4-BE49-F238E27FC236}">
                <a16:creationId xmlns:a16="http://schemas.microsoft.com/office/drawing/2014/main" id="{475E5B90-79D1-CC47-16E9-35B9A5F7E8E4}"/>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CC62E5AD-779A-9FFF-5AA5-EDD0A876A348}"/>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422049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BB81-8322-9C06-E7D1-B51A084F9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BD8084FD-2BA9-5598-F81A-2ABF886325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AEE772-3836-F6C6-C7E8-1BF4F445A679}"/>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5" name="Footer Placeholder 4">
            <a:extLst>
              <a:ext uri="{FF2B5EF4-FFF2-40B4-BE49-F238E27FC236}">
                <a16:creationId xmlns:a16="http://schemas.microsoft.com/office/drawing/2014/main" id="{AB430C5D-474C-3508-E3D9-D9C8242F333D}"/>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9913AF29-59F9-C548-88A7-6AE6BDE26483}"/>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42354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4F15-AF96-C741-7990-26224C56A576}"/>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E5904B0D-1B52-772E-EE3D-FE0EF1B34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751C7713-EF30-9C93-7B01-882B4C668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986424B4-17A9-39C0-E54F-C78E63ED01E6}"/>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6" name="Footer Placeholder 5">
            <a:extLst>
              <a:ext uri="{FF2B5EF4-FFF2-40B4-BE49-F238E27FC236}">
                <a16:creationId xmlns:a16="http://schemas.microsoft.com/office/drawing/2014/main" id="{885DFED0-10A8-378B-189D-EB66BE6D9A1D}"/>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1A7EBF5B-7298-C1F7-1E53-55181866365E}"/>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40299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CFBF-2A23-8F55-A574-CAE7E5841680}"/>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2CDDFF47-DBC9-BCD6-B664-CCC15AFCF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38B789-B3F9-F7B8-B09B-2EB53558D3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2C4849A7-224F-BC80-05F1-525782ED5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7A6A2C-E7B7-2984-3BDF-3447E427A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6FDFD798-FD3A-B976-801D-1376A9C18985}"/>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8" name="Footer Placeholder 7">
            <a:extLst>
              <a:ext uri="{FF2B5EF4-FFF2-40B4-BE49-F238E27FC236}">
                <a16:creationId xmlns:a16="http://schemas.microsoft.com/office/drawing/2014/main" id="{0AFA0321-485F-8102-F542-4DBC30D3A716}"/>
              </a:ext>
            </a:extLst>
          </p:cNvPr>
          <p:cNvSpPr>
            <a:spLocks noGrp="1"/>
          </p:cNvSpPr>
          <p:nvPr>
            <p:ph type="ftr" sz="quarter" idx="11"/>
          </p:nvPr>
        </p:nvSpPr>
        <p:spPr/>
        <p:txBody>
          <a:bodyPr/>
          <a:lstStyle/>
          <a:p>
            <a:endParaRPr lang="fr-CH"/>
          </a:p>
        </p:txBody>
      </p:sp>
      <p:sp>
        <p:nvSpPr>
          <p:cNvPr id="9" name="Slide Number Placeholder 8">
            <a:extLst>
              <a:ext uri="{FF2B5EF4-FFF2-40B4-BE49-F238E27FC236}">
                <a16:creationId xmlns:a16="http://schemas.microsoft.com/office/drawing/2014/main" id="{639F29EF-D0D4-5FD4-8527-8468ED7B4387}"/>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301379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640E-F1A3-E3F0-7A22-41FF6104C2DE}"/>
              </a:ext>
            </a:extLst>
          </p:cNvPr>
          <p:cNvSpPr>
            <a:spLocks noGrp="1"/>
          </p:cNvSpPr>
          <p:nvPr>
            <p:ph type="title"/>
          </p:nvPr>
        </p:nvSpPr>
        <p:spPr/>
        <p:txBody>
          <a:bodyPr/>
          <a:lstStyle/>
          <a:p>
            <a:r>
              <a:rPr lang="en-US" dirty="0"/>
              <a:t>Click to edit Master title style</a:t>
            </a:r>
            <a:endParaRPr lang="fr-CH" dirty="0"/>
          </a:p>
        </p:txBody>
      </p:sp>
      <p:sp>
        <p:nvSpPr>
          <p:cNvPr id="3" name="Date Placeholder 2">
            <a:extLst>
              <a:ext uri="{FF2B5EF4-FFF2-40B4-BE49-F238E27FC236}">
                <a16:creationId xmlns:a16="http://schemas.microsoft.com/office/drawing/2014/main" id="{00217753-50EA-838B-9B8D-01A10E7D27E5}"/>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4" name="Footer Placeholder 3">
            <a:extLst>
              <a:ext uri="{FF2B5EF4-FFF2-40B4-BE49-F238E27FC236}">
                <a16:creationId xmlns:a16="http://schemas.microsoft.com/office/drawing/2014/main" id="{73B34CEE-5856-53E7-F6F8-D7C05E28E968}"/>
              </a:ext>
            </a:extLst>
          </p:cNvPr>
          <p:cNvSpPr>
            <a:spLocks noGrp="1"/>
          </p:cNvSpPr>
          <p:nvPr>
            <p:ph type="ftr" sz="quarter" idx="11"/>
          </p:nvPr>
        </p:nvSpPr>
        <p:spPr/>
        <p:txBody>
          <a:bodyPr/>
          <a:lstStyle/>
          <a:p>
            <a:endParaRPr lang="fr-CH"/>
          </a:p>
        </p:txBody>
      </p:sp>
      <p:sp>
        <p:nvSpPr>
          <p:cNvPr id="5" name="Slide Number Placeholder 4">
            <a:extLst>
              <a:ext uri="{FF2B5EF4-FFF2-40B4-BE49-F238E27FC236}">
                <a16:creationId xmlns:a16="http://schemas.microsoft.com/office/drawing/2014/main" id="{89AA33A4-6D3A-61FD-72AB-5E07716419DF}"/>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242007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8EC7E-A0CE-7DC3-0D02-778C9DFAFF1E}"/>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3" name="Footer Placeholder 2">
            <a:extLst>
              <a:ext uri="{FF2B5EF4-FFF2-40B4-BE49-F238E27FC236}">
                <a16:creationId xmlns:a16="http://schemas.microsoft.com/office/drawing/2014/main" id="{F9B06E34-36AD-46FD-94C4-F45CB5C551EB}"/>
              </a:ext>
            </a:extLst>
          </p:cNvPr>
          <p:cNvSpPr>
            <a:spLocks noGrp="1"/>
          </p:cNvSpPr>
          <p:nvPr>
            <p:ph type="ftr" sz="quarter" idx="11"/>
          </p:nvPr>
        </p:nvSpPr>
        <p:spPr/>
        <p:txBody>
          <a:bodyPr/>
          <a:lstStyle/>
          <a:p>
            <a:endParaRPr lang="fr-CH"/>
          </a:p>
        </p:txBody>
      </p:sp>
      <p:sp>
        <p:nvSpPr>
          <p:cNvPr id="4" name="Slide Number Placeholder 3">
            <a:extLst>
              <a:ext uri="{FF2B5EF4-FFF2-40B4-BE49-F238E27FC236}">
                <a16:creationId xmlns:a16="http://schemas.microsoft.com/office/drawing/2014/main" id="{AB47C69D-2A1F-39D6-0941-0DA4078AFA25}"/>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155609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7ED1-FD58-A581-E4A9-248C3D76F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B74D4A54-EAC8-6ABF-0D97-2D4315A16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BA33E325-46CC-444E-E68D-B87D71448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247E1-17EB-5562-A68C-FD128A25C378}"/>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6" name="Footer Placeholder 5">
            <a:extLst>
              <a:ext uri="{FF2B5EF4-FFF2-40B4-BE49-F238E27FC236}">
                <a16:creationId xmlns:a16="http://schemas.microsoft.com/office/drawing/2014/main" id="{08154BF5-A923-551C-3A7C-57ED822FDF09}"/>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0E3DEC38-C0FD-8785-64CD-A04966D31B96}"/>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257676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72E3-CAD1-7FF2-F61F-518A08DC9D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460B6677-8525-CBB5-B0FC-952D7E2C3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15609660-CDDE-131F-3E1D-641200038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DACD8-88C5-6D99-2C6C-71CA484428EE}"/>
              </a:ext>
            </a:extLst>
          </p:cNvPr>
          <p:cNvSpPr>
            <a:spLocks noGrp="1"/>
          </p:cNvSpPr>
          <p:nvPr>
            <p:ph type="dt" sz="half" idx="10"/>
          </p:nvPr>
        </p:nvSpPr>
        <p:spPr/>
        <p:txBody>
          <a:bodyPr/>
          <a:lstStyle/>
          <a:p>
            <a:fld id="{9B7D0164-B2C2-4326-A73C-FD2B9F7F15E6}" type="datetimeFigureOut">
              <a:rPr lang="fr-CH" smtClean="0"/>
              <a:t>17.02.2025</a:t>
            </a:fld>
            <a:endParaRPr lang="fr-CH"/>
          </a:p>
        </p:txBody>
      </p:sp>
      <p:sp>
        <p:nvSpPr>
          <p:cNvPr id="6" name="Footer Placeholder 5">
            <a:extLst>
              <a:ext uri="{FF2B5EF4-FFF2-40B4-BE49-F238E27FC236}">
                <a16:creationId xmlns:a16="http://schemas.microsoft.com/office/drawing/2014/main" id="{1154A950-29B7-5F42-D51F-3AD3CC0BFF07}"/>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A11B3071-DB38-150A-A77C-FB6F6A728BD6}"/>
              </a:ext>
            </a:extLst>
          </p:cNvPr>
          <p:cNvSpPr>
            <a:spLocks noGrp="1"/>
          </p:cNvSpPr>
          <p:nvPr>
            <p:ph type="sldNum" sz="quarter" idx="12"/>
          </p:nvPr>
        </p:nvSpPr>
        <p:spPr/>
        <p:txBody>
          <a:bodyPr/>
          <a:lstStyle/>
          <a:p>
            <a:fld id="{55175C1B-2FCC-4C0C-B574-099E56B6AAE8}" type="slidenum">
              <a:rPr lang="fr-CH" smtClean="0"/>
              <a:t>‹#›</a:t>
            </a:fld>
            <a:endParaRPr lang="fr-CH"/>
          </a:p>
        </p:txBody>
      </p:sp>
    </p:spTree>
    <p:extLst>
      <p:ext uri="{BB962C8B-B14F-4D97-AF65-F5344CB8AC3E}">
        <p14:creationId xmlns:p14="http://schemas.microsoft.com/office/powerpoint/2010/main" val="22222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88B69-1B72-5B3D-CC77-3440FD1F6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D0DFA8D0-818D-4F8E-9D57-A3CF16895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9D567FF8-40DB-2A2D-E18A-1F97A07C8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D0164-B2C2-4326-A73C-FD2B9F7F15E6}" type="datetimeFigureOut">
              <a:rPr lang="fr-CH" smtClean="0"/>
              <a:t>17.02.2025</a:t>
            </a:fld>
            <a:endParaRPr lang="fr-CH"/>
          </a:p>
        </p:txBody>
      </p:sp>
      <p:sp>
        <p:nvSpPr>
          <p:cNvPr id="5" name="Footer Placeholder 4">
            <a:extLst>
              <a:ext uri="{FF2B5EF4-FFF2-40B4-BE49-F238E27FC236}">
                <a16:creationId xmlns:a16="http://schemas.microsoft.com/office/drawing/2014/main" id="{FB60C3C6-BC88-FDFD-3324-79CF6188B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a:extLst>
              <a:ext uri="{FF2B5EF4-FFF2-40B4-BE49-F238E27FC236}">
                <a16:creationId xmlns:a16="http://schemas.microsoft.com/office/drawing/2014/main" id="{DF74B774-915E-2F95-C428-68E41E47C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75C1B-2FCC-4C0C-B574-099E56B6AAE8}" type="slidenum">
              <a:rPr lang="fr-CH" smtClean="0"/>
              <a:t>‹#›</a:t>
            </a:fld>
            <a:endParaRPr lang="fr-CH"/>
          </a:p>
        </p:txBody>
      </p:sp>
    </p:spTree>
    <p:extLst>
      <p:ext uri="{BB962C8B-B14F-4D97-AF65-F5344CB8AC3E}">
        <p14:creationId xmlns:p14="http://schemas.microsoft.com/office/powerpoint/2010/main" val="57827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078E733-0706-5700-BDAB-3E9B006354E5}"/>
              </a:ext>
            </a:extLst>
          </p:cNvPr>
          <p:cNvSpPr>
            <a:spLocks noGrp="1"/>
          </p:cNvSpPr>
          <p:nvPr>
            <p:ph type="ctrTitle"/>
          </p:nvPr>
        </p:nvSpPr>
        <p:spPr>
          <a:xfrm>
            <a:off x="838200" y="451381"/>
            <a:ext cx="10512552" cy="4066540"/>
          </a:xfrm>
        </p:spPr>
        <p:txBody>
          <a:bodyPr anchor="b">
            <a:normAutofit/>
          </a:bodyPr>
          <a:lstStyle/>
          <a:p>
            <a:pPr algn="l"/>
            <a:r>
              <a:rPr lang="en-US" sz="6600" dirty="0"/>
              <a:t>Global Digital Compact</a:t>
            </a:r>
            <a:endParaRPr lang="fr-CH" sz="6600" dirty="0"/>
          </a:p>
        </p:txBody>
      </p:sp>
      <p:sp>
        <p:nvSpPr>
          <p:cNvPr id="5" name="Subtitle 4">
            <a:extLst>
              <a:ext uri="{FF2B5EF4-FFF2-40B4-BE49-F238E27FC236}">
                <a16:creationId xmlns:a16="http://schemas.microsoft.com/office/drawing/2014/main" id="{F5D47B99-EF9F-B564-8CAE-0105C9B0728E}"/>
              </a:ext>
            </a:extLst>
          </p:cNvPr>
          <p:cNvSpPr>
            <a:spLocks noGrp="1"/>
          </p:cNvSpPr>
          <p:nvPr>
            <p:ph type="subTitle" idx="1"/>
          </p:nvPr>
        </p:nvSpPr>
        <p:spPr>
          <a:xfrm>
            <a:off x="838199" y="4983276"/>
            <a:ext cx="10512552" cy="1126680"/>
          </a:xfrm>
        </p:spPr>
        <p:txBody>
          <a:bodyPr>
            <a:normAutofit/>
          </a:bodyPr>
          <a:lstStyle/>
          <a:p>
            <a:pPr algn="l"/>
            <a:r>
              <a:rPr lang="en-US" sz="1700" dirty="0"/>
              <a:t>Implementation Next Steps</a:t>
            </a:r>
          </a:p>
          <a:p>
            <a:pPr algn="l"/>
            <a:endParaRPr lang="en-US" sz="1700" dirty="0"/>
          </a:p>
          <a:p>
            <a:pPr algn="l"/>
            <a:r>
              <a:rPr lang="en-US" sz="1700" dirty="0"/>
              <a:t> February 2025</a:t>
            </a:r>
            <a:endParaRPr lang="fr-CH" sz="1700" dirty="0"/>
          </a:p>
        </p:txBody>
      </p:sp>
      <p:sp>
        <p:nvSpPr>
          <p:cNvPr id="1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75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B6DE88-8A24-21A6-BFBF-0AE2CDEF9A2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latin typeface="+mj-lt"/>
                <a:ea typeface="+mj-ea"/>
                <a:cs typeface="+mj-cs"/>
              </a:rPr>
              <a:t>Aligning efforts: </a:t>
            </a:r>
            <a:r>
              <a:rPr lang="en-US" b="1" dirty="0">
                <a:solidFill>
                  <a:schemeClr val="accent4"/>
                </a:solidFill>
              </a:rPr>
              <a:t>Multistakeholder engagement</a:t>
            </a:r>
            <a:endParaRPr lang="en-US" b="1" kern="1200" dirty="0">
              <a:solidFill>
                <a:schemeClr val="accent4"/>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Vertical Text Placeholder 2">
            <a:extLst>
              <a:ext uri="{FF2B5EF4-FFF2-40B4-BE49-F238E27FC236}">
                <a16:creationId xmlns:a16="http://schemas.microsoft.com/office/drawing/2014/main" id="{F1D9208F-D0DE-0B70-EBA6-33C315386999}"/>
              </a:ext>
            </a:extLst>
          </p:cNvPr>
          <p:cNvSpPr>
            <a:spLocks noGrp="1"/>
          </p:cNvSpPr>
          <p:nvPr>
            <p:ph type="body" orient="vert" idx="1"/>
          </p:nvPr>
        </p:nvSpPr>
        <p:spPr>
          <a:xfrm>
            <a:off x="838200" y="1825625"/>
            <a:ext cx="10515600" cy="4351338"/>
          </a:xfrm>
        </p:spPr>
        <p:txBody>
          <a:bodyPr vert="horz" lIns="91440" tIns="45720" rIns="91440" bIns="45720" rtlCol="0">
            <a:normAutofit lnSpcReduction="10000"/>
          </a:bodyPr>
          <a:lstStyle/>
          <a:p>
            <a:r>
              <a:rPr lang="en-US" sz="1800" b="1" dirty="0"/>
              <a:t>Digital Technologies Working Groups could engage additional stakeholders</a:t>
            </a:r>
            <a:r>
              <a:rPr lang="en-US" sz="1800" b="1" dirty="0">
                <a:solidFill>
                  <a:schemeClr val="accent4"/>
                </a:solidFill>
              </a:rPr>
              <a:t> </a:t>
            </a:r>
          </a:p>
          <a:p>
            <a:pPr lvl="1">
              <a:buFont typeface="Wingdings" panose="05000000000000000000" pitchFamily="2" charset="2"/>
              <a:buChar char="ü"/>
            </a:pPr>
            <a:r>
              <a:rPr lang="en-US" sz="1800" dirty="0"/>
              <a:t>Representatives of tech community, private sector, civil society networks, academia and IGF MAG </a:t>
            </a:r>
          </a:p>
          <a:p>
            <a:pPr lvl="1">
              <a:buFont typeface="Wingdings" panose="05000000000000000000" pitchFamily="2" charset="2"/>
              <a:buChar char="ü"/>
            </a:pPr>
            <a:r>
              <a:rPr lang="en-US" sz="1800" dirty="0"/>
              <a:t>Additional participants could include: IFIs, youth leaders, relevant international organizations</a:t>
            </a:r>
          </a:p>
          <a:p>
            <a:pPr lvl="1">
              <a:buFont typeface="Wingdings" panose="05000000000000000000" pitchFamily="2" charset="2"/>
              <a:buChar char="ü"/>
            </a:pPr>
            <a:r>
              <a:rPr lang="en-US" sz="1800" dirty="0"/>
              <a:t>Input and feedback on strategic priorities for digital cooperation </a:t>
            </a:r>
          </a:p>
          <a:p>
            <a:pPr lvl="1">
              <a:buFont typeface="Wingdings" panose="05000000000000000000" pitchFamily="2" charset="2"/>
              <a:buChar char="ü"/>
            </a:pPr>
            <a:r>
              <a:rPr lang="en-US" sz="1800" dirty="0"/>
              <a:t>Support to organization of High-Level Review</a:t>
            </a:r>
          </a:p>
          <a:p>
            <a:pPr lvl="1">
              <a:buFont typeface="Wingdings" panose="05000000000000000000" pitchFamily="2" charset="2"/>
              <a:buChar char="ü"/>
            </a:pPr>
            <a:r>
              <a:rPr lang="en-US" sz="1800" dirty="0"/>
              <a:t>Exchange of information between implementing actors</a:t>
            </a:r>
          </a:p>
          <a:p>
            <a:pPr marL="457200" lvl="1" indent="0">
              <a:buNone/>
            </a:pPr>
            <a:endParaRPr lang="en-US" sz="1800" dirty="0"/>
          </a:p>
          <a:p>
            <a:r>
              <a:rPr lang="en-US" sz="1800" b="1" dirty="0"/>
              <a:t>Leverage existing channels with multistakeholder networks</a:t>
            </a:r>
          </a:p>
          <a:p>
            <a:pPr lvl="1">
              <a:buFont typeface="Wingdings" panose="05000000000000000000" pitchFamily="2" charset="2"/>
              <a:buChar char="ü"/>
            </a:pPr>
            <a:r>
              <a:rPr lang="en-US" sz="1800" dirty="0"/>
              <a:t>WSIS Forum and IGF</a:t>
            </a:r>
          </a:p>
          <a:p>
            <a:pPr lvl="1">
              <a:buFont typeface="Wingdings" panose="05000000000000000000" pitchFamily="2" charset="2"/>
              <a:buChar char="ü"/>
            </a:pPr>
            <a:r>
              <a:rPr lang="en-US" sz="1800" dirty="0"/>
              <a:t>STI Forum</a:t>
            </a:r>
          </a:p>
          <a:p>
            <a:pPr lvl="1">
              <a:buFont typeface="Wingdings" panose="05000000000000000000" pitchFamily="2" charset="2"/>
              <a:buChar char="ü"/>
            </a:pPr>
            <a:r>
              <a:rPr lang="en-US" sz="1800" dirty="0"/>
              <a:t>IGF proposals</a:t>
            </a:r>
          </a:p>
          <a:p>
            <a:pPr lvl="2">
              <a:buFont typeface="Wingdings" panose="05000000000000000000" pitchFamily="2" charset="2"/>
              <a:buChar char="ü"/>
            </a:pPr>
            <a:r>
              <a:rPr lang="en-US" sz="1400" dirty="0"/>
              <a:t>Linkages to IGF NRIs for national-level implementation </a:t>
            </a:r>
          </a:p>
          <a:p>
            <a:pPr lvl="2">
              <a:buFont typeface="Wingdings" panose="05000000000000000000" pitchFamily="2" charset="2"/>
              <a:buChar char="ü"/>
            </a:pPr>
            <a:r>
              <a:rPr lang="en-US" sz="1400" dirty="0"/>
              <a:t>GDC mapping to work with and through existing </a:t>
            </a:r>
            <a:r>
              <a:rPr lang="en-US" sz="1400"/>
              <a:t>IGF networks</a:t>
            </a:r>
          </a:p>
          <a:p>
            <a:pPr lvl="2">
              <a:buFont typeface="Wingdings" panose="05000000000000000000" pitchFamily="2" charset="2"/>
              <a:buChar char="ü"/>
            </a:pPr>
            <a:r>
              <a:rPr lang="en-US" sz="1400" dirty="0"/>
              <a:t>Inclusion IGF reps in WGDT*</a:t>
            </a:r>
          </a:p>
          <a:p>
            <a:pPr lvl="1">
              <a:buFont typeface="Wingdings" panose="05000000000000000000" pitchFamily="2" charset="2"/>
              <a:buChar char="ü"/>
            </a:pPr>
            <a:r>
              <a:rPr lang="en-US" sz="1800" dirty="0"/>
              <a:t>Sister organizations – OECD, Davos, </a:t>
            </a:r>
            <a:r>
              <a:rPr lang="en-US" sz="1800" dirty="0" err="1"/>
              <a:t>NetMundial</a:t>
            </a:r>
            <a:r>
              <a:rPr lang="en-US" sz="1800" dirty="0"/>
              <a:t>…</a:t>
            </a:r>
            <a:endParaRPr lang="en-US" sz="2000" dirty="0"/>
          </a:p>
          <a:p>
            <a:pPr marL="457200" lvl="1"/>
            <a:endParaRPr lang="en-US" sz="1300" b="1" dirty="0"/>
          </a:p>
          <a:p>
            <a:pPr lvl="1"/>
            <a:endParaRPr lang="en-US" sz="1300" b="1" dirty="0"/>
          </a:p>
          <a:p>
            <a:pPr marL="457200" lvl="1"/>
            <a:endParaRPr lang="en-US" sz="1300" dirty="0"/>
          </a:p>
          <a:p>
            <a:pPr lvl="1"/>
            <a:endParaRPr lang="en-US" sz="1300" dirty="0"/>
          </a:p>
          <a:p>
            <a:endParaRPr lang="en-US" sz="1300" dirty="0"/>
          </a:p>
          <a:p>
            <a:pPr lvl="1"/>
            <a:endParaRPr lang="en-US" sz="1300" dirty="0"/>
          </a:p>
        </p:txBody>
      </p:sp>
      <p:sp>
        <p:nvSpPr>
          <p:cNvPr id="4" name="TextBox 3">
            <a:extLst>
              <a:ext uri="{FF2B5EF4-FFF2-40B4-BE49-F238E27FC236}">
                <a16:creationId xmlns:a16="http://schemas.microsoft.com/office/drawing/2014/main" id="{AF10108F-7ACB-E673-7107-6FA489A412F0}"/>
              </a:ext>
            </a:extLst>
          </p:cNvPr>
          <p:cNvSpPr txBox="1"/>
          <p:nvPr/>
        </p:nvSpPr>
        <p:spPr>
          <a:xfrm>
            <a:off x="10368793" y="151002"/>
            <a:ext cx="2449585" cy="738664"/>
          </a:xfrm>
          <a:prstGeom prst="rect">
            <a:avLst/>
          </a:prstGeom>
          <a:noFill/>
        </p:spPr>
        <p:txBody>
          <a:bodyPr wrap="square" rtlCol="0">
            <a:spAutoFit/>
          </a:bodyPr>
          <a:lstStyle/>
          <a:p>
            <a:r>
              <a:rPr lang="en-US" sz="1400" dirty="0"/>
              <a:t>DRAFT 18.10.24  –</a:t>
            </a:r>
          </a:p>
          <a:p>
            <a:r>
              <a:rPr lang="en-US" sz="1400" dirty="0"/>
              <a:t>CONFIDENTIAL</a:t>
            </a:r>
          </a:p>
          <a:p>
            <a:endParaRPr lang="fr-CH" sz="1400" dirty="0"/>
          </a:p>
        </p:txBody>
      </p:sp>
    </p:spTree>
    <p:extLst>
      <p:ext uri="{BB962C8B-B14F-4D97-AF65-F5344CB8AC3E}">
        <p14:creationId xmlns:p14="http://schemas.microsoft.com/office/powerpoint/2010/main" val="102399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8ABE2-A1B8-1DF7-80B6-8D26C2814349}"/>
              </a:ext>
            </a:extLst>
          </p:cNvPr>
          <p:cNvSpPr>
            <a:spLocks noGrp="1"/>
          </p:cNvSpPr>
          <p:nvPr>
            <p:ph type="title"/>
          </p:nvPr>
        </p:nvSpPr>
        <p:spPr>
          <a:xfrm>
            <a:off x="696591" y="556354"/>
            <a:ext cx="8351519" cy="1325563"/>
          </a:xfrm>
        </p:spPr>
        <p:txBody>
          <a:bodyPr>
            <a:normAutofit/>
          </a:bodyPr>
          <a:lstStyle/>
          <a:p>
            <a:r>
              <a:rPr lang="en-US" b="1" dirty="0"/>
              <a:t>GDC builds on existing </a:t>
            </a:r>
            <a:br>
              <a:rPr lang="en-US" b="1" dirty="0"/>
            </a:br>
            <a:r>
              <a:rPr lang="en-US" b="1" dirty="0"/>
              <a:t>mechanisms</a:t>
            </a:r>
            <a:endParaRPr lang="fr-CH" b="1" dirty="0"/>
          </a:p>
        </p:txBody>
      </p:sp>
      <p:sp>
        <p:nvSpPr>
          <p:cNvPr id="3" name="Content Placeholder 2">
            <a:extLst>
              <a:ext uri="{FF2B5EF4-FFF2-40B4-BE49-F238E27FC236}">
                <a16:creationId xmlns:a16="http://schemas.microsoft.com/office/drawing/2014/main" id="{6286E026-4B9F-F7EF-75C1-109B4F6A21D2}"/>
              </a:ext>
            </a:extLst>
          </p:cNvPr>
          <p:cNvSpPr>
            <a:spLocks noGrp="1"/>
          </p:cNvSpPr>
          <p:nvPr>
            <p:ph idx="1"/>
          </p:nvPr>
        </p:nvSpPr>
        <p:spPr>
          <a:xfrm>
            <a:off x="696591" y="2239377"/>
            <a:ext cx="5092194" cy="4351338"/>
          </a:xfrm>
        </p:spPr>
        <p:txBody>
          <a:bodyPr>
            <a:normAutofit/>
          </a:bodyPr>
          <a:lstStyle/>
          <a:p>
            <a:pPr>
              <a:buFont typeface="Wingdings" panose="05000000000000000000" pitchFamily="2" charset="2"/>
              <a:buChar char="ü"/>
            </a:pPr>
            <a:r>
              <a:rPr lang="en-US" sz="1800" dirty="0"/>
              <a:t>Working Group Digital Technologies co-chaired by OSET and ITU.</a:t>
            </a:r>
          </a:p>
          <a:p>
            <a:pPr>
              <a:buFont typeface="Wingdings" panose="05000000000000000000" pitchFamily="2" charset="2"/>
              <a:buChar char="ü"/>
            </a:pPr>
            <a:r>
              <a:rPr lang="en-US" sz="1800" dirty="0"/>
              <a:t>Sub-groups leads include WSIS Action Lines facilitators</a:t>
            </a:r>
          </a:p>
          <a:p>
            <a:pPr>
              <a:buFont typeface="Wingdings" panose="05000000000000000000" pitchFamily="2" charset="2"/>
              <a:buChar char="ü"/>
            </a:pPr>
            <a:r>
              <a:rPr lang="en-US" sz="1800" dirty="0"/>
              <a:t>Link between WSIS progress report and GDC implementation mapping</a:t>
            </a:r>
          </a:p>
          <a:p>
            <a:pPr>
              <a:buFont typeface="Wingdings" panose="05000000000000000000" pitchFamily="2" charset="2"/>
              <a:buChar char="ü"/>
            </a:pPr>
            <a:r>
              <a:rPr lang="en-US" sz="1800" dirty="0"/>
              <a:t>MSH engagement at existing networks, WSIS Forum and IGF</a:t>
            </a:r>
          </a:p>
          <a:p>
            <a:pPr>
              <a:buFont typeface="Wingdings" panose="05000000000000000000" pitchFamily="2" charset="2"/>
              <a:buChar char="ü"/>
            </a:pPr>
            <a:endParaRPr lang="en-US" sz="1800" dirty="0"/>
          </a:p>
          <a:p>
            <a:pPr>
              <a:buFont typeface="Wingdings" panose="05000000000000000000" pitchFamily="2" charset="2"/>
              <a:buChar char="Ø"/>
            </a:pPr>
            <a:r>
              <a:rPr lang="en-US" sz="1800" dirty="0"/>
              <a:t> WSIS+20 Review to further define GDC contributions</a:t>
            </a:r>
          </a:p>
          <a:p>
            <a:pPr>
              <a:buFont typeface="Wingdings" panose="05000000000000000000" pitchFamily="2" charset="2"/>
              <a:buChar char="ü"/>
            </a:pPr>
            <a:endParaRPr lang="fr-CH" sz="1800" dirty="0"/>
          </a:p>
        </p:txBody>
      </p:sp>
      <p:sp>
        <p:nvSpPr>
          <p:cNvPr id="34" name="Oval 3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C826564-870C-2184-9556-3489361F4B8A}"/>
              </a:ext>
            </a:extLst>
          </p:cNvPr>
          <p:cNvPicPr>
            <a:picLocks noChangeAspect="1"/>
          </p:cNvPicPr>
          <p:nvPr/>
        </p:nvPicPr>
        <p:blipFill>
          <a:blip r:embed="rId3"/>
          <a:srcRect r="-1" b="1534"/>
          <a:stretch/>
        </p:blipFill>
        <p:spPr>
          <a:xfrm>
            <a:off x="8731514" y="3526933"/>
            <a:ext cx="3460486" cy="333106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6" name="Arc 3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A75C0CA1-CBF2-08CC-8E94-A99B6EE016B8}"/>
              </a:ext>
            </a:extLst>
          </p:cNvPr>
          <p:cNvPicPr>
            <a:picLocks noChangeAspect="1"/>
          </p:cNvPicPr>
          <p:nvPr/>
        </p:nvPicPr>
        <p:blipFill>
          <a:blip r:embed="rId4"/>
          <a:srcRect l="882" r="58752" b="-2"/>
          <a:stretch/>
        </p:blipFill>
        <p:spPr>
          <a:xfrm>
            <a:off x="6681819" y="486021"/>
            <a:ext cx="2989272" cy="2554891"/>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TextBox 3">
            <a:extLst>
              <a:ext uri="{FF2B5EF4-FFF2-40B4-BE49-F238E27FC236}">
                <a16:creationId xmlns:a16="http://schemas.microsoft.com/office/drawing/2014/main" id="{EFB96A4D-28B7-E864-97B1-996C41268982}"/>
              </a:ext>
            </a:extLst>
          </p:cNvPr>
          <p:cNvSpPr txBox="1"/>
          <p:nvPr/>
        </p:nvSpPr>
        <p:spPr>
          <a:xfrm>
            <a:off x="10368793" y="151002"/>
            <a:ext cx="2449585" cy="738664"/>
          </a:xfrm>
          <a:prstGeom prst="rect">
            <a:avLst/>
          </a:prstGeom>
          <a:noFill/>
        </p:spPr>
        <p:txBody>
          <a:bodyPr wrap="square" rtlCol="0">
            <a:spAutoFit/>
          </a:bodyPr>
          <a:lstStyle/>
          <a:p>
            <a:r>
              <a:rPr lang="en-US" sz="1400" dirty="0"/>
              <a:t>DRAFT 18.10.24  –</a:t>
            </a:r>
          </a:p>
          <a:p>
            <a:r>
              <a:rPr lang="en-US" sz="1400" dirty="0"/>
              <a:t>CONFIDENTIAL</a:t>
            </a:r>
          </a:p>
          <a:p>
            <a:endParaRPr lang="fr-CH" sz="1400" dirty="0"/>
          </a:p>
        </p:txBody>
      </p:sp>
    </p:spTree>
    <p:extLst>
      <p:ext uri="{BB962C8B-B14F-4D97-AF65-F5344CB8AC3E}">
        <p14:creationId xmlns:p14="http://schemas.microsoft.com/office/powerpoint/2010/main" val="11948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0F2A-52B8-D518-1889-193EEB7521C6}"/>
              </a:ext>
            </a:extLst>
          </p:cNvPr>
          <p:cNvSpPr>
            <a:spLocks noGrp="1"/>
          </p:cNvSpPr>
          <p:nvPr>
            <p:ph type="title"/>
          </p:nvPr>
        </p:nvSpPr>
        <p:spPr/>
        <p:txBody>
          <a:bodyPr/>
          <a:lstStyle/>
          <a:p>
            <a:r>
              <a:rPr lang="en-US" dirty="0"/>
              <a:t>GDC Implementation overview</a:t>
            </a:r>
            <a:endParaRPr lang="fr-CH" dirty="0"/>
          </a:p>
        </p:txBody>
      </p:sp>
      <p:sp>
        <p:nvSpPr>
          <p:cNvPr id="6" name="Left Brace 5">
            <a:extLst>
              <a:ext uri="{FF2B5EF4-FFF2-40B4-BE49-F238E27FC236}">
                <a16:creationId xmlns:a16="http://schemas.microsoft.com/office/drawing/2014/main" id="{E00D2C74-1F0A-3009-34DA-5A15CD134666}"/>
              </a:ext>
            </a:extLst>
          </p:cNvPr>
          <p:cNvSpPr/>
          <p:nvPr/>
        </p:nvSpPr>
        <p:spPr>
          <a:xfrm>
            <a:off x="3131314" y="2922857"/>
            <a:ext cx="570614" cy="24407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7" name="TextBox 6">
            <a:extLst>
              <a:ext uri="{FF2B5EF4-FFF2-40B4-BE49-F238E27FC236}">
                <a16:creationId xmlns:a16="http://schemas.microsoft.com/office/drawing/2014/main" id="{F22F5EA2-1FE2-8D35-724B-0B39EA19B4D6}"/>
              </a:ext>
            </a:extLst>
          </p:cNvPr>
          <p:cNvSpPr txBox="1"/>
          <p:nvPr/>
        </p:nvSpPr>
        <p:spPr>
          <a:xfrm>
            <a:off x="10368793" y="151002"/>
            <a:ext cx="2449585" cy="738664"/>
          </a:xfrm>
          <a:prstGeom prst="rect">
            <a:avLst/>
          </a:prstGeom>
          <a:noFill/>
        </p:spPr>
        <p:txBody>
          <a:bodyPr wrap="square" rtlCol="0">
            <a:spAutoFit/>
          </a:bodyPr>
          <a:lstStyle/>
          <a:p>
            <a:r>
              <a:rPr lang="en-US" sz="1400" dirty="0"/>
              <a:t>DRAFT 18.10.24  –</a:t>
            </a:r>
          </a:p>
          <a:p>
            <a:r>
              <a:rPr lang="en-US" sz="1400" dirty="0"/>
              <a:t>CONFIDENTIAL</a:t>
            </a:r>
          </a:p>
          <a:p>
            <a:endParaRPr lang="fr-CH" sz="1400" dirty="0"/>
          </a:p>
        </p:txBody>
      </p:sp>
      <p:grpSp>
        <p:nvGrpSpPr>
          <p:cNvPr id="11" name="Group 10">
            <a:extLst>
              <a:ext uri="{FF2B5EF4-FFF2-40B4-BE49-F238E27FC236}">
                <a16:creationId xmlns:a16="http://schemas.microsoft.com/office/drawing/2014/main" id="{4F8BAAB0-5536-EE36-5257-87B10CD1AA9B}"/>
              </a:ext>
            </a:extLst>
          </p:cNvPr>
          <p:cNvGrpSpPr/>
          <p:nvPr/>
        </p:nvGrpSpPr>
        <p:grpSpPr>
          <a:xfrm>
            <a:off x="4134030" y="2349217"/>
            <a:ext cx="4887049" cy="1030043"/>
            <a:chOff x="3926" y="33543"/>
            <a:chExt cx="4887049" cy="1030043"/>
          </a:xfrm>
        </p:grpSpPr>
        <p:sp>
          <p:nvSpPr>
            <p:cNvPr id="12" name="Rectangle: Rounded Corners 11">
              <a:extLst>
                <a:ext uri="{FF2B5EF4-FFF2-40B4-BE49-F238E27FC236}">
                  <a16:creationId xmlns:a16="http://schemas.microsoft.com/office/drawing/2014/main" id="{02F18AD6-890F-E935-EED6-7ABB3ADA0334}"/>
                </a:ext>
              </a:extLst>
            </p:cNvPr>
            <p:cNvSpPr/>
            <p:nvPr/>
          </p:nvSpPr>
          <p:spPr>
            <a:xfrm>
              <a:off x="3926" y="33543"/>
              <a:ext cx="4887049" cy="1030043"/>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b="1"/>
            </a:p>
          </p:txBody>
        </p:sp>
        <p:sp>
          <p:nvSpPr>
            <p:cNvPr id="13" name="Rectangle: Rounded Corners 4">
              <a:extLst>
                <a:ext uri="{FF2B5EF4-FFF2-40B4-BE49-F238E27FC236}">
                  <a16:creationId xmlns:a16="http://schemas.microsoft.com/office/drawing/2014/main" id="{25C838BD-1139-A261-A011-C57095E52C77}"/>
                </a:ext>
              </a:extLst>
            </p:cNvPr>
            <p:cNvSpPr txBox="1"/>
            <p:nvPr/>
          </p:nvSpPr>
          <p:spPr>
            <a:xfrm>
              <a:off x="34095" y="63712"/>
              <a:ext cx="4826711" cy="969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Digital Technology</a:t>
              </a:r>
            </a:p>
            <a:p>
              <a:pPr marL="0" lvl="0" indent="0" algn="ctr" defTabSz="1022350">
                <a:lnSpc>
                  <a:spcPct val="90000"/>
                </a:lnSpc>
                <a:spcBef>
                  <a:spcPct val="0"/>
                </a:spcBef>
                <a:spcAft>
                  <a:spcPct val="35000"/>
                </a:spcAft>
                <a:buNone/>
              </a:pPr>
              <a:r>
                <a:rPr lang="en-US" sz="2300" b="1" kern="1200" dirty="0"/>
                <a:t>Action Tables</a:t>
              </a:r>
              <a:endParaRPr lang="fr-CH" sz="2300" b="1" kern="1200" dirty="0"/>
            </a:p>
          </p:txBody>
        </p:sp>
      </p:grpSp>
      <p:grpSp>
        <p:nvGrpSpPr>
          <p:cNvPr id="14" name="Group 13">
            <a:extLst>
              <a:ext uri="{FF2B5EF4-FFF2-40B4-BE49-F238E27FC236}">
                <a16:creationId xmlns:a16="http://schemas.microsoft.com/office/drawing/2014/main" id="{E3D9001B-AD91-3247-E874-694AE70AF0F2}"/>
              </a:ext>
            </a:extLst>
          </p:cNvPr>
          <p:cNvGrpSpPr/>
          <p:nvPr/>
        </p:nvGrpSpPr>
        <p:grpSpPr>
          <a:xfrm>
            <a:off x="4049595" y="3601803"/>
            <a:ext cx="915863" cy="2440745"/>
            <a:chOff x="1963" y="1213116"/>
            <a:chExt cx="915863" cy="2440745"/>
          </a:xfrm>
        </p:grpSpPr>
        <p:sp>
          <p:nvSpPr>
            <p:cNvPr id="15" name="Rectangle: Rounded Corners 14">
              <a:extLst>
                <a:ext uri="{FF2B5EF4-FFF2-40B4-BE49-F238E27FC236}">
                  <a16:creationId xmlns:a16="http://schemas.microsoft.com/office/drawing/2014/main" id="{BFB9A8E2-BC57-19E5-A6E9-3838F9759EE5}"/>
                </a:ext>
              </a:extLst>
            </p:cNvPr>
            <p:cNvSpPr/>
            <p:nvPr/>
          </p:nvSpPr>
          <p:spPr>
            <a:xfrm>
              <a:off x="1963" y="1213116"/>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a:p>
          </p:txBody>
        </p:sp>
        <p:sp>
          <p:nvSpPr>
            <p:cNvPr id="16" name="Rectangle: Rounded Corners 4">
              <a:extLst>
                <a:ext uri="{FF2B5EF4-FFF2-40B4-BE49-F238E27FC236}">
                  <a16:creationId xmlns:a16="http://schemas.microsoft.com/office/drawing/2014/main" id="{42A90D98-3615-216A-CB29-5BDF002B6E72}"/>
                </a:ext>
              </a:extLst>
            </p:cNvPr>
            <p:cNvSpPr txBox="1"/>
            <p:nvPr/>
          </p:nvSpPr>
          <p:spPr>
            <a:xfrm>
              <a:off x="28788" y="1239941"/>
              <a:ext cx="862213"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Table 1</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Digital divides</a:t>
              </a:r>
              <a:endParaRPr lang="fr-CH" sz="1200" b="1" kern="1200" dirty="0"/>
            </a:p>
          </p:txBody>
        </p:sp>
      </p:grpSp>
      <p:grpSp>
        <p:nvGrpSpPr>
          <p:cNvPr id="17" name="Group 16">
            <a:extLst>
              <a:ext uri="{FF2B5EF4-FFF2-40B4-BE49-F238E27FC236}">
                <a16:creationId xmlns:a16="http://schemas.microsoft.com/office/drawing/2014/main" id="{88426738-1B39-2BC6-6C5E-3378B97326A1}"/>
              </a:ext>
            </a:extLst>
          </p:cNvPr>
          <p:cNvGrpSpPr/>
          <p:nvPr/>
        </p:nvGrpSpPr>
        <p:grpSpPr>
          <a:xfrm>
            <a:off x="5079039" y="3584942"/>
            <a:ext cx="915863" cy="2440745"/>
            <a:chOff x="994759" y="1213116"/>
            <a:chExt cx="915863" cy="2440745"/>
          </a:xfrm>
        </p:grpSpPr>
        <p:sp>
          <p:nvSpPr>
            <p:cNvPr id="18" name="Rectangle: Rounded Corners 17">
              <a:extLst>
                <a:ext uri="{FF2B5EF4-FFF2-40B4-BE49-F238E27FC236}">
                  <a16:creationId xmlns:a16="http://schemas.microsoft.com/office/drawing/2014/main" id="{C5DD83AD-66F3-DA79-118B-230CF177E1FF}"/>
                </a:ext>
              </a:extLst>
            </p:cNvPr>
            <p:cNvSpPr/>
            <p:nvPr/>
          </p:nvSpPr>
          <p:spPr>
            <a:xfrm>
              <a:off x="994759" y="1213116"/>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a:p>
          </p:txBody>
        </p:sp>
        <p:sp>
          <p:nvSpPr>
            <p:cNvPr id="19" name="Rectangle: Rounded Corners 4">
              <a:extLst>
                <a:ext uri="{FF2B5EF4-FFF2-40B4-BE49-F238E27FC236}">
                  <a16:creationId xmlns:a16="http://schemas.microsoft.com/office/drawing/2014/main" id="{C0672408-7F20-57D3-C2D5-4A1FF8689F39}"/>
                </a:ext>
              </a:extLst>
            </p:cNvPr>
            <p:cNvSpPr txBox="1"/>
            <p:nvPr/>
          </p:nvSpPr>
          <p:spPr>
            <a:xfrm>
              <a:off x="1021584" y="1239941"/>
              <a:ext cx="862213"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Table 2</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fr-CH" sz="1200" b="1" kern="1200" dirty="0"/>
                <a:t>Inclusive </a:t>
              </a:r>
              <a:r>
                <a:rPr lang="fr-CH" sz="1200" b="1" kern="1200" dirty="0" err="1"/>
                <a:t>economy</a:t>
              </a:r>
              <a:endParaRPr lang="fr-CH" sz="1200" b="1" kern="1200" dirty="0"/>
            </a:p>
          </p:txBody>
        </p:sp>
      </p:grpSp>
      <p:grpSp>
        <p:nvGrpSpPr>
          <p:cNvPr id="20" name="Group 19">
            <a:extLst>
              <a:ext uri="{FF2B5EF4-FFF2-40B4-BE49-F238E27FC236}">
                <a16:creationId xmlns:a16="http://schemas.microsoft.com/office/drawing/2014/main" id="{D0912721-7F36-2CAF-5D86-3025C0BDD307}"/>
              </a:ext>
            </a:extLst>
          </p:cNvPr>
          <p:cNvGrpSpPr/>
          <p:nvPr/>
        </p:nvGrpSpPr>
        <p:grpSpPr>
          <a:xfrm>
            <a:off x="6119622" y="3576529"/>
            <a:ext cx="915863" cy="2440745"/>
            <a:chOff x="1987556" y="1213116"/>
            <a:chExt cx="915863" cy="2440745"/>
          </a:xfrm>
        </p:grpSpPr>
        <p:sp>
          <p:nvSpPr>
            <p:cNvPr id="21" name="Rectangle: Rounded Corners 20">
              <a:extLst>
                <a:ext uri="{FF2B5EF4-FFF2-40B4-BE49-F238E27FC236}">
                  <a16:creationId xmlns:a16="http://schemas.microsoft.com/office/drawing/2014/main" id="{AE54049D-11BC-FC4E-3A09-4C23AA91B46F}"/>
                </a:ext>
              </a:extLst>
            </p:cNvPr>
            <p:cNvSpPr/>
            <p:nvPr/>
          </p:nvSpPr>
          <p:spPr>
            <a:xfrm>
              <a:off x="1987556" y="1213116"/>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a:p>
          </p:txBody>
        </p:sp>
        <p:sp>
          <p:nvSpPr>
            <p:cNvPr id="22" name="Rectangle: Rounded Corners 4">
              <a:extLst>
                <a:ext uri="{FF2B5EF4-FFF2-40B4-BE49-F238E27FC236}">
                  <a16:creationId xmlns:a16="http://schemas.microsoft.com/office/drawing/2014/main" id="{2CBB8F72-3D6D-15B7-E3E5-F87B84C34B06}"/>
                </a:ext>
              </a:extLst>
            </p:cNvPr>
            <p:cNvSpPr txBox="1"/>
            <p:nvPr/>
          </p:nvSpPr>
          <p:spPr>
            <a:xfrm>
              <a:off x="2014381" y="1239941"/>
              <a:ext cx="862213"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Table 3</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Safety &amp; human rights</a:t>
              </a:r>
              <a:endParaRPr lang="fr-CH" sz="1200" b="1" kern="1200" dirty="0"/>
            </a:p>
          </p:txBody>
        </p:sp>
      </p:grpSp>
      <p:grpSp>
        <p:nvGrpSpPr>
          <p:cNvPr id="23" name="Group 22">
            <a:extLst>
              <a:ext uri="{FF2B5EF4-FFF2-40B4-BE49-F238E27FC236}">
                <a16:creationId xmlns:a16="http://schemas.microsoft.com/office/drawing/2014/main" id="{4863A76C-1162-524F-3D85-3E07B965CA7F}"/>
              </a:ext>
            </a:extLst>
          </p:cNvPr>
          <p:cNvGrpSpPr/>
          <p:nvPr/>
        </p:nvGrpSpPr>
        <p:grpSpPr>
          <a:xfrm>
            <a:off x="7159664" y="3577888"/>
            <a:ext cx="915863" cy="2440745"/>
            <a:chOff x="2980352" y="1213116"/>
            <a:chExt cx="915863" cy="2440745"/>
          </a:xfrm>
        </p:grpSpPr>
        <p:sp>
          <p:nvSpPr>
            <p:cNvPr id="24" name="Rectangle: Rounded Corners 23">
              <a:extLst>
                <a:ext uri="{FF2B5EF4-FFF2-40B4-BE49-F238E27FC236}">
                  <a16:creationId xmlns:a16="http://schemas.microsoft.com/office/drawing/2014/main" id="{6CB0D9FE-22D8-0B4E-5DAD-42348B66BD48}"/>
                </a:ext>
              </a:extLst>
            </p:cNvPr>
            <p:cNvSpPr/>
            <p:nvPr/>
          </p:nvSpPr>
          <p:spPr>
            <a:xfrm>
              <a:off x="2980352" y="1213116"/>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a:p>
          </p:txBody>
        </p:sp>
        <p:sp>
          <p:nvSpPr>
            <p:cNvPr id="25" name="Rectangle: Rounded Corners 4">
              <a:extLst>
                <a:ext uri="{FF2B5EF4-FFF2-40B4-BE49-F238E27FC236}">
                  <a16:creationId xmlns:a16="http://schemas.microsoft.com/office/drawing/2014/main" id="{2AAB9A6C-0CD2-617B-5A55-B12DB566CFDA}"/>
                </a:ext>
              </a:extLst>
            </p:cNvPr>
            <p:cNvSpPr txBox="1"/>
            <p:nvPr/>
          </p:nvSpPr>
          <p:spPr>
            <a:xfrm>
              <a:off x="3007177" y="1239941"/>
              <a:ext cx="862213"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Table 4</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Data</a:t>
              </a:r>
            </a:p>
            <a:p>
              <a:pPr marL="0" lvl="0" indent="0" algn="ctr" defTabSz="533400">
                <a:lnSpc>
                  <a:spcPct val="90000"/>
                </a:lnSpc>
                <a:spcBef>
                  <a:spcPct val="0"/>
                </a:spcBef>
                <a:spcAft>
                  <a:spcPct val="35000"/>
                </a:spcAft>
                <a:buNone/>
              </a:pPr>
              <a:r>
                <a:rPr lang="en-US" sz="1200" b="1" kern="1200" dirty="0"/>
                <a:t>governance</a:t>
              </a:r>
              <a:endParaRPr lang="fr-CH" sz="1200" b="1" kern="1200" dirty="0"/>
            </a:p>
          </p:txBody>
        </p:sp>
      </p:grpSp>
      <p:grpSp>
        <p:nvGrpSpPr>
          <p:cNvPr id="26" name="Group 25">
            <a:extLst>
              <a:ext uri="{FF2B5EF4-FFF2-40B4-BE49-F238E27FC236}">
                <a16:creationId xmlns:a16="http://schemas.microsoft.com/office/drawing/2014/main" id="{5DD1A0A9-2691-F36C-BB8C-62E7A4F1B758}"/>
              </a:ext>
            </a:extLst>
          </p:cNvPr>
          <p:cNvGrpSpPr/>
          <p:nvPr/>
        </p:nvGrpSpPr>
        <p:grpSpPr>
          <a:xfrm>
            <a:off x="8171914" y="3551063"/>
            <a:ext cx="915863" cy="2440745"/>
            <a:chOff x="3973149" y="1213116"/>
            <a:chExt cx="915863" cy="2440745"/>
          </a:xfrm>
        </p:grpSpPr>
        <p:sp>
          <p:nvSpPr>
            <p:cNvPr id="27" name="Rectangle: Rounded Corners 26">
              <a:extLst>
                <a:ext uri="{FF2B5EF4-FFF2-40B4-BE49-F238E27FC236}">
                  <a16:creationId xmlns:a16="http://schemas.microsoft.com/office/drawing/2014/main" id="{E6ED2CB6-291A-8ACE-1C31-0EC783CE7D58}"/>
                </a:ext>
              </a:extLst>
            </p:cNvPr>
            <p:cNvSpPr/>
            <p:nvPr/>
          </p:nvSpPr>
          <p:spPr>
            <a:xfrm>
              <a:off x="3973149" y="1213116"/>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a:p>
          </p:txBody>
        </p:sp>
        <p:sp>
          <p:nvSpPr>
            <p:cNvPr id="28" name="Rectangle: Rounded Corners 4">
              <a:extLst>
                <a:ext uri="{FF2B5EF4-FFF2-40B4-BE49-F238E27FC236}">
                  <a16:creationId xmlns:a16="http://schemas.microsoft.com/office/drawing/2014/main" id="{CBF5E1E8-1DE0-AEC7-A98F-3BBC53FEE7BD}"/>
                </a:ext>
              </a:extLst>
            </p:cNvPr>
            <p:cNvSpPr txBox="1"/>
            <p:nvPr/>
          </p:nvSpPr>
          <p:spPr>
            <a:xfrm>
              <a:off x="3999974" y="1239941"/>
              <a:ext cx="862213"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Table 5</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Artificial </a:t>
              </a:r>
            </a:p>
            <a:p>
              <a:pPr marL="0" lvl="0" indent="0" algn="ctr" defTabSz="533400">
                <a:lnSpc>
                  <a:spcPct val="90000"/>
                </a:lnSpc>
                <a:spcBef>
                  <a:spcPct val="0"/>
                </a:spcBef>
                <a:spcAft>
                  <a:spcPct val="35000"/>
                </a:spcAft>
                <a:buNone/>
              </a:pPr>
              <a:r>
                <a:rPr lang="en-US" sz="1200" b="1" kern="1200" dirty="0"/>
                <a:t>Intelligence</a:t>
              </a:r>
              <a:endParaRPr lang="fr-CH" sz="1200" b="1" kern="1200" dirty="0"/>
            </a:p>
          </p:txBody>
        </p:sp>
      </p:grpSp>
      <p:sp>
        <p:nvSpPr>
          <p:cNvPr id="29" name="Hexagon 28">
            <a:extLst>
              <a:ext uri="{FF2B5EF4-FFF2-40B4-BE49-F238E27FC236}">
                <a16:creationId xmlns:a16="http://schemas.microsoft.com/office/drawing/2014/main" id="{626D2E7A-0E9E-8C47-FE56-B7D9EA1126D2}"/>
              </a:ext>
            </a:extLst>
          </p:cNvPr>
          <p:cNvSpPr/>
          <p:nvPr/>
        </p:nvSpPr>
        <p:spPr>
          <a:xfrm>
            <a:off x="838200" y="3285303"/>
            <a:ext cx="2097552" cy="166055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Digital Technologies</a:t>
            </a:r>
          </a:p>
          <a:p>
            <a:pPr algn="ctr"/>
            <a:endParaRPr lang="en-US" sz="1600" b="1" dirty="0"/>
          </a:p>
          <a:p>
            <a:pPr algn="ctr"/>
            <a:r>
              <a:rPr lang="en-US" sz="1600" b="1" dirty="0"/>
              <a:t>Working Group</a:t>
            </a:r>
            <a:endParaRPr lang="fr-CH" sz="1600" b="1" dirty="0"/>
          </a:p>
        </p:txBody>
      </p:sp>
      <p:sp>
        <p:nvSpPr>
          <p:cNvPr id="30" name="Left Brace 29">
            <a:extLst>
              <a:ext uri="{FF2B5EF4-FFF2-40B4-BE49-F238E27FC236}">
                <a16:creationId xmlns:a16="http://schemas.microsoft.com/office/drawing/2014/main" id="{14EB6939-FE19-E5C8-7841-A597798AB072}"/>
              </a:ext>
            </a:extLst>
          </p:cNvPr>
          <p:cNvSpPr/>
          <p:nvPr/>
        </p:nvSpPr>
        <p:spPr>
          <a:xfrm>
            <a:off x="9453179" y="2796467"/>
            <a:ext cx="401035" cy="31939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3" name="Oval 2">
            <a:extLst>
              <a:ext uri="{FF2B5EF4-FFF2-40B4-BE49-F238E27FC236}">
                <a16:creationId xmlns:a16="http://schemas.microsoft.com/office/drawing/2014/main" id="{3730A982-115D-ADD1-C428-6A1833CBAEFB}"/>
              </a:ext>
            </a:extLst>
          </p:cNvPr>
          <p:cNvSpPr/>
          <p:nvPr/>
        </p:nvSpPr>
        <p:spPr>
          <a:xfrm>
            <a:off x="9981729" y="2687111"/>
            <a:ext cx="833135" cy="78066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WSIS</a:t>
            </a:r>
            <a:endParaRPr lang="fr-CH" sz="1400" b="1" dirty="0">
              <a:solidFill>
                <a:schemeClr val="bg1"/>
              </a:solidFill>
            </a:endParaRPr>
          </a:p>
        </p:txBody>
      </p:sp>
      <p:sp>
        <p:nvSpPr>
          <p:cNvPr id="5" name="Oval 4">
            <a:extLst>
              <a:ext uri="{FF2B5EF4-FFF2-40B4-BE49-F238E27FC236}">
                <a16:creationId xmlns:a16="http://schemas.microsoft.com/office/drawing/2014/main" id="{594B17E1-5BEA-E7D3-4E65-DD3925420F80}"/>
              </a:ext>
            </a:extLst>
          </p:cNvPr>
          <p:cNvSpPr/>
          <p:nvPr/>
        </p:nvSpPr>
        <p:spPr>
          <a:xfrm>
            <a:off x="10913018" y="3399622"/>
            <a:ext cx="833135" cy="715959"/>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IGF</a:t>
            </a:r>
            <a:endParaRPr lang="fr-CH" sz="1400" b="1" dirty="0">
              <a:solidFill>
                <a:schemeClr val="bg1"/>
              </a:solidFill>
            </a:endParaRPr>
          </a:p>
        </p:txBody>
      </p:sp>
      <p:sp>
        <p:nvSpPr>
          <p:cNvPr id="8" name="Oval 7">
            <a:extLst>
              <a:ext uri="{FF2B5EF4-FFF2-40B4-BE49-F238E27FC236}">
                <a16:creationId xmlns:a16="http://schemas.microsoft.com/office/drawing/2014/main" id="{95B29477-D3B2-0C07-09C7-13A3F7EA136E}"/>
              </a:ext>
            </a:extLst>
          </p:cNvPr>
          <p:cNvSpPr/>
          <p:nvPr/>
        </p:nvSpPr>
        <p:spPr>
          <a:xfrm>
            <a:off x="9834574" y="3835153"/>
            <a:ext cx="951272" cy="871889"/>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STI </a:t>
            </a:r>
          </a:p>
          <a:p>
            <a:pPr algn="ctr"/>
            <a:r>
              <a:rPr lang="en-US" sz="1400" b="1" dirty="0">
                <a:solidFill>
                  <a:schemeClr val="bg1"/>
                </a:solidFill>
              </a:rPr>
              <a:t>Forum</a:t>
            </a:r>
            <a:endParaRPr lang="fr-CH" sz="1400" b="1" dirty="0">
              <a:solidFill>
                <a:schemeClr val="bg1"/>
              </a:solidFill>
            </a:endParaRPr>
          </a:p>
        </p:txBody>
      </p:sp>
      <p:sp>
        <p:nvSpPr>
          <p:cNvPr id="9" name="Oval 8">
            <a:extLst>
              <a:ext uri="{FF2B5EF4-FFF2-40B4-BE49-F238E27FC236}">
                <a16:creationId xmlns:a16="http://schemas.microsoft.com/office/drawing/2014/main" id="{596A09B1-EB91-B2A4-08AD-1DC36A15D966}"/>
              </a:ext>
            </a:extLst>
          </p:cNvPr>
          <p:cNvSpPr/>
          <p:nvPr/>
        </p:nvSpPr>
        <p:spPr>
          <a:xfrm>
            <a:off x="10913017" y="4464195"/>
            <a:ext cx="951272" cy="78066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WEF</a:t>
            </a:r>
            <a:endParaRPr lang="fr-CH" sz="1400" b="1" dirty="0">
              <a:solidFill>
                <a:schemeClr val="bg1"/>
              </a:solidFill>
            </a:endParaRPr>
          </a:p>
        </p:txBody>
      </p:sp>
      <p:sp>
        <p:nvSpPr>
          <p:cNvPr id="10" name="Oval 9">
            <a:extLst>
              <a:ext uri="{FF2B5EF4-FFF2-40B4-BE49-F238E27FC236}">
                <a16:creationId xmlns:a16="http://schemas.microsoft.com/office/drawing/2014/main" id="{B60A716B-30AB-109A-7C2E-784A9D336697}"/>
              </a:ext>
            </a:extLst>
          </p:cNvPr>
          <p:cNvSpPr/>
          <p:nvPr/>
        </p:nvSpPr>
        <p:spPr>
          <a:xfrm>
            <a:off x="9869746" y="5070629"/>
            <a:ext cx="945118" cy="794992"/>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Net Mundial</a:t>
            </a:r>
            <a:endParaRPr lang="fr-CH" sz="1400" b="1" dirty="0">
              <a:solidFill>
                <a:schemeClr val="bg1"/>
              </a:solidFill>
            </a:endParaRPr>
          </a:p>
        </p:txBody>
      </p:sp>
    </p:spTree>
    <p:extLst>
      <p:ext uri="{BB962C8B-B14F-4D97-AF65-F5344CB8AC3E}">
        <p14:creationId xmlns:p14="http://schemas.microsoft.com/office/powerpoint/2010/main" val="302789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31718A-DAF6-FE1B-7B0C-6E424CA03B82}"/>
              </a:ext>
            </a:extLst>
          </p:cNvPr>
          <p:cNvSpPr>
            <a:spLocks noGrp="1"/>
          </p:cNvSpPr>
          <p:nvPr>
            <p:ph type="title"/>
          </p:nvPr>
        </p:nvSpPr>
        <p:spPr>
          <a:xfrm>
            <a:off x="841248" y="548640"/>
            <a:ext cx="3600860" cy="5431536"/>
          </a:xfrm>
        </p:spPr>
        <p:txBody>
          <a:bodyPr>
            <a:normAutofit/>
          </a:bodyPr>
          <a:lstStyle/>
          <a:p>
            <a:r>
              <a:rPr lang="en-US" sz="3800"/>
              <a:t>Implementation mapping</a:t>
            </a:r>
            <a:endParaRPr lang="fr-CH" sz="3800"/>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2">
            <a:extLst>
              <a:ext uri="{FF2B5EF4-FFF2-40B4-BE49-F238E27FC236}">
                <a16:creationId xmlns:a16="http://schemas.microsoft.com/office/drawing/2014/main" id="{631BFAE8-7AF2-3788-EB81-C38CCF623651}"/>
              </a:ext>
            </a:extLst>
          </p:cNvPr>
          <p:cNvSpPr>
            <a:spLocks noGrp="1"/>
          </p:cNvSpPr>
          <p:nvPr>
            <p:ph idx="1"/>
          </p:nvPr>
        </p:nvSpPr>
        <p:spPr>
          <a:xfrm>
            <a:off x="5126418" y="552091"/>
            <a:ext cx="6224335" cy="5431536"/>
          </a:xfrm>
        </p:spPr>
        <p:txBody>
          <a:bodyPr anchor="ctr">
            <a:normAutofit lnSpcReduction="10000"/>
          </a:bodyPr>
          <a:lstStyle/>
          <a:p>
            <a:r>
              <a:rPr lang="en-US" sz="1800" dirty="0"/>
              <a:t>As a tool for facilitating coordinated pursuit of the GDC, the implementation mapping should –</a:t>
            </a:r>
          </a:p>
          <a:p>
            <a:endParaRPr lang="en-US" sz="1800" dirty="0"/>
          </a:p>
          <a:p>
            <a:pPr lvl="1"/>
            <a:r>
              <a:rPr lang="en-US" sz="1800" dirty="0"/>
              <a:t>Provide information on organizations and their contributions to different GDC objectives and commitments</a:t>
            </a:r>
          </a:p>
          <a:p>
            <a:pPr lvl="1"/>
            <a:r>
              <a:rPr lang="en-US" sz="1800" dirty="0"/>
              <a:t>Make it easier for stakeholders actively working towards the same objectives to connect and collaborate</a:t>
            </a:r>
          </a:p>
          <a:p>
            <a:pPr lvl="1"/>
            <a:r>
              <a:rPr lang="en-US" sz="1800" dirty="0"/>
              <a:t>First step towards aligning efforts and finding ways to collaborate</a:t>
            </a:r>
          </a:p>
          <a:p>
            <a:pPr marL="457200" lvl="1" indent="0">
              <a:buNone/>
            </a:pPr>
            <a:endParaRPr lang="en-US" sz="1800" dirty="0"/>
          </a:p>
          <a:p>
            <a:r>
              <a:rPr lang="en-US" sz="1800" dirty="0"/>
              <a:t>A bottom-up exercise, which will be open to all interested parties</a:t>
            </a:r>
          </a:p>
          <a:p>
            <a:endParaRPr lang="en-US" sz="1800" dirty="0"/>
          </a:p>
          <a:p>
            <a:r>
              <a:rPr lang="en-US" sz="1800" dirty="0"/>
              <a:t>Delivery to the 28</a:t>
            </a:r>
            <a:r>
              <a:rPr lang="en-US" sz="1800" baseline="30000" dirty="0"/>
              <a:t>th</a:t>
            </a:r>
            <a:r>
              <a:rPr lang="en-US" sz="1800" dirty="0"/>
              <a:t> session of the CSTD in April 2025, annex to the annual ‘Progress report on the WSIS’</a:t>
            </a:r>
          </a:p>
          <a:p>
            <a:endParaRPr lang="en-US" sz="1800" dirty="0"/>
          </a:p>
          <a:p>
            <a:r>
              <a:rPr lang="en-US" sz="1800" dirty="0"/>
              <a:t>More details to follow in November!</a:t>
            </a:r>
          </a:p>
          <a:p>
            <a:endParaRPr lang="fr-CH" sz="1800" dirty="0"/>
          </a:p>
        </p:txBody>
      </p:sp>
    </p:spTree>
    <p:extLst>
      <p:ext uri="{BB962C8B-B14F-4D97-AF65-F5344CB8AC3E}">
        <p14:creationId xmlns:p14="http://schemas.microsoft.com/office/powerpoint/2010/main" val="349666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110B21-3727-8FA8-ABA9-2ACFB73D3637}"/>
              </a:ext>
            </a:extLst>
          </p:cNvPr>
          <p:cNvSpPr>
            <a:spLocks noGrp="1"/>
          </p:cNvSpPr>
          <p:nvPr>
            <p:ph type="title"/>
          </p:nvPr>
        </p:nvSpPr>
        <p:spPr>
          <a:xfrm>
            <a:off x="838200" y="401221"/>
            <a:ext cx="10515600" cy="1348065"/>
          </a:xfrm>
        </p:spPr>
        <p:txBody>
          <a:bodyPr>
            <a:normAutofit/>
          </a:bodyPr>
          <a:lstStyle/>
          <a:p>
            <a:r>
              <a:rPr lang="en-US" sz="5000" dirty="0">
                <a:solidFill>
                  <a:srgbClr val="FFFFFF"/>
                </a:solidFill>
              </a:rPr>
              <a:t>Working Group on Digital Technologies</a:t>
            </a:r>
            <a:endParaRPr lang="fr-CH" sz="5000" dirty="0">
              <a:solidFill>
                <a:srgbClr val="FFFFFF"/>
              </a:solidFill>
            </a:endParaRPr>
          </a:p>
        </p:txBody>
      </p:sp>
      <p:sp>
        <p:nvSpPr>
          <p:cNvPr id="3" name="Content Placeholder 2">
            <a:extLst>
              <a:ext uri="{FF2B5EF4-FFF2-40B4-BE49-F238E27FC236}">
                <a16:creationId xmlns:a16="http://schemas.microsoft.com/office/drawing/2014/main" id="{438CCB6A-F9DE-29AD-E665-61D7A414FF6C}"/>
              </a:ext>
            </a:extLst>
          </p:cNvPr>
          <p:cNvSpPr>
            <a:spLocks noGrp="1"/>
          </p:cNvSpPr>
          <p:nvPr>
            <p:ph idx="1"/>
          </p:nvPr>
        </p:nvSpPr>
        <p:spPr>
          <a:xfrm>
            <a:off x="838200" y="2586789"/>
            <a:ext cx="10515600" cy="4115852"/>
          </a:xfrm>
        </p:spPr>
        <p:txBody>
          <a:bodyPr>
            <a:normAutofit/>
          </a:bodyPr>
          <a:lstStyle/>
          <a:p>
            <a:pPr marL="0" indent="0">
              <a:buNone/>
            </a:pPr>
            <a:r>
              <a:rPr lang="en-US" sz="1800" dirty="0"/>
              <a:t>The </a:t>
            </a:r>
            <a:r>
              <a:rPr lang="en-US" sz="1800" b="1" dirty="0"/>
              <a:t>Working Group on Digital Technologies </a:t>
            </a:r>
            <a:r>
              <a:rPr lang="en-US" sz="1800" dirty="0"/>
              <a:t>met for the first time on Oct. 21 and reviewed a draft proposal:</a:t>
            </a:r>
          </a:p>
          <a:p>
            <a:pPr marL="0" indent="0">
              <a:buNone/>
            </a:pPr>
            <a:endParaRPr lang="en-US" sz="1800" dirty="0"/>
          </a:p>
          <a:p>
            <a:r>
              <a:rPr lang="en-US" sz="1800" dirty="0"/>
              <a:t>WGDT has dotted line to the Steering Committee for implementation of the Pact of the Future</a:t>
            </a:r>
          </a:p>
          <a:p>
            <a:r>
              <a:rPr lang="en-US" sz="1800" dirty="0"/>
              <a:t>Smaller configuration of agencies to </a:t>
            </a:r>
            <a:r>
              <a:rPr lang="en-US" sz="1800" b="1" dirty="0"/>
              <a:t>guide GDC coordination and implementation</a:t>
            </a:r>
            <a:r>
              <a:rPr lang="en-US" sz="1800" dirty="0"/>
              <a:t>: </a:t>
            </a:r>
          </a:p>
          <a:p>
            <a:pPr lvl="1"/>
            <a:r>
              <a:rPr lang="en-US" sz="1800" dirty="0"/>
              <a:t>OSET, ITU, OHCHR, UNCTAD, UNDP, UNESCO + UNU, UNIDO, regional economic commissions</a:t>
            </a:r>
          </a:p>
          <a:p>
            <a:r>
              <a:rPr lang="en-US" sz="1800" dirty="0"/>
              <a:t>Next layer </a:t>
            </a:r>
            <a:r>
              <a:rPr lang="en-US" sz="1800" b="1" dirty="0"/>
              <a:t>for driving ‘action’ </a:t>
            </a:r>
            <a:r>
              <a:rPr lang="en-US" sz="1800" dirty="0"/>
              <a:t>aligned with the 5 objectives of the GDC</a:t>
            </a:r>
          </a:p>
          <a:p>
            <a:pPr lvl="1"/>
            <a:r>
              <a:rPr lang="en-US" sz="1800" dirty="0"/>
              <a:t>Open to all interested parties from UN System, civil society, private sector, academia, technical community and other international organizations</a:t>
            </a:r>
          </a:p>
          <a:p>
            <a:pPr lvl="1"/>
            <a:r>
              <a:rPr lang="en-US" sz="1800" dirty="0"/>
              <a:t>This layer could sub-divide into more specific ‘clusters’, </a:t>
            </a:r>
            <a:r>
              <a:rPr lang="en-US" sz="1800" dirty="0" err="1"/>
              <a:t>ie</a:t>
            </a:r>
            <a:r>
              <a:rPr lang="en-US" sz="1800" dirty="0"/>
              <a:t>. on information integrity; data for SDGs</a:t>
            </a:r>
          </a:p>
          <a:p>
            <a:r>
              <a:rPr lang="en-US" sz="1800" b="1" dirty="0"/>
              <a:t>Outstanding questions </a:t>
            </a:r>
            <a:r>
              <a:rPr lang="en-US" sz="1800" dirty="0"/>
              <a:t>for Working Group: who-does-what; how to build on existing mechanisms; how to make it efficient for cross-cutting themes or groups; what is the timeline; what is the level of ambition on monitoring or joint projects; how to accommodate issue-specific mandates such as health or e-commerce.</a:t>
            </a:r>
          </a:p>
          <a:p>
            <a:endParaRPr lang="fr-CH" sz="1800" dirty="0"/>
          </a:p>
        </p:txBody>
      </p:sp>
    </p:spTree>
    <p:extLst>
      <p:ext uri="{BB962C8B-B14F-4D97-AF65-F5344CB8AC3E}">
        <p14:creationId xmlns:p14="http://schemas.microsoft.com/office/powerpoint/2010/main" val="419209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84222-E451-A52B-BC10-BC1D3480FC54}"/>
              </a:ext>
            </a:extLst>
          </p:cNvPr>
          <p:cNvSpPr>
            <a:spLocks noGrp="1"/>
          </p:cNvSpPr>
          <p:nvPr>
            <p:ph type="title"/>
          </p:nvPr>
        </p:nvSpPr>
        <p:spPr>
          <a:xfrm>
            <a:off x="630936" y="640080"/>
            <a:ext cx="4818888" cy="1481328"/>
          </a:xfrm>
        </p:spPr>
        <p:txBody>
          <a:bodyPr anchor="b">
            <a:normAutofit/>
          </a:bodyPr>
          <a:lstStyle/>
          <a:p>
            <a:r>
              <a:rPr lang="en-US" sz="3000" dirty="0"/>
              <a:t>Pact Implementation and GDC</a:t>
            </a:r>
            <a:endParaRPr lang="fr-CH" sz="3000" dirty="0"/>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B207B3F7-2808-AC58-F12A-1B6E7BF94B30}"/>
              </a:ext>
            </a:extLst>
          </p:cNvPr>
          <p:cNvGraphicFramePr>
            <a:graphicFrameLocks noGrp="1"/>
          </p:cNvGraphicFramePr>
          <p:nvPr>
            <p:ph idx="1"/>
            <p:extLst>
              <p:ext uri="{D42A27DB-BD31-4B8C-83A1-F6EECF244321}">
                <p14:modId xmlns:p14="http://schemas.microsoft.com/office/powerpoint/2010/main" val="3843438116"/>
              </p:ext>
            </p:extLst>
          </p:nvPr>
        </p:nvGraphicFramePr>
        <p:xfrm>
          <a:off x="6080760" y="1106424"/>
          <a:ext cx="5373624" cy="4882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B67122F-7001-5F3B-B65C-80D6E0DEAD98}"/>
              </a:ext>
            </a:extLst>
          </p:cNvPr>
          <p:cNvSpPr txBox="1"/>
          <p:nvPr/>
        </p:nvSpPr>
        <p:spPr>
          <a:xfrm>
            <a:off x="737616" y="2642616"/>
            <a:ext cx="3878772" cy="3785652"/>
          </a:xfrm>
          <a:prstGeom prst="rect">
            <a:avLst/>
          </a:prstGeom>
          <a:noFill/>
        </p:spPr>
        <p:txBody>
          <a:bodyPr wrap="square" rtlCol="0">
            <a:spAutoFit/>
          </a:bodyPr>
          <a:lstStyle/>
          <a:p>
            <a:r>
              <a:rPr lang="en-US" sz="2400" dirty="0">
                <a:latin typeface="Calibri" panose="020F0502020204030204" pitchFamily="34" charset="0"/>
                <a:ea typeface="DengXian" panose="02010600030101010101" pitchFamily="2" charset="-122"/>
                <a:cs typeface="Arial" panose="020B0604020202020204" pitchFamily="34" charset="0"/>
              </a:rPr>
              <a:t>SG vision for Pact follow up:</a:t>
            </a:r>
          </a:p>
          <a:p>
            <a:r>
              <a:rPr lang="en-US" sz="2400" dirty="0">
                <a:latin typeface="Calibri" panose="020F0502020204030204" pitchFamily="34" charset="0"/>
                <a:ea typeface="DengXian" panose="02010600030101010101" pitchFamily="2" charset="-122"/>
                <a:cs typeface="Arial" panose="020B0604020202020204" pitchFamily="34" charset="0"/>
              </a:rPr>
              <a:t> </a:t>
            </a:r>
          </a:p>
          <a:p>
            <a:pPr marL="342900" indent="-342900">
              <a:buFont typeface="Arial" panose="020B0604020202020204" pitchFamily="34" charset="0"/>
              <a:buChar char="•"/>
            </a:pPr>
            <a:r>
              <a:rPr lang="en-US" sz="2400" dirty="0">
                <a:latin typeface="Calibri" panose="020F0502020204030204" pitchFamily="34" charset="0"/>
                <a:ea typeface="DengXian" panose="02010600030101010101" pitchFamily="2" charset="-122"/>
                <a:cs typeface="Arial" panose="020B0604020202020204" pitchFamily="34" charset="0"/>
              </a:rPr>
              <a:t>Rapid</a:t>
            </a:r>
          </a:p>
          <a:p>
            <a:pPr marL="342900" indent="-342900">
              <a:buFont typeface="Arial" panose="020B0604020202020204" pitchFamily="34" charset="0"/>
              <a:buChar char="•"/>
            </a:pPr>
            <a:r>
              <a:rPr lang="en-US" sz="2400" dirty="0">
                <a:latin typeface="Calibri" panose="020F0502020204030204" pitchFamily="34" charset="0"/>
                <a:ea typeface="DengXian" panose="02010600030101010101" pitchFamily="2" charset="-122"/>
                <a:cs typeface="Arial" panose="020B0604020202020204" pitchFamily="34" charset="0"/>
              </a:rPr>
              <a:t>Visible</a:t>
            </a:r>
          </a:p>
          <a:p>
            <a:pPr marL="342900" indent="-342900">
              <a:buFont typeface="Arial" panose="020B0604020202020204" pitchFamily="34" charset="0"/>
              <a:buChar char="•"/>
            </a:pPr>
            <a:r>
              <a:rPr lang="en-US" sz="2400" dirty="0">
                <a:latin typeface="Calibri" panose="020F0502020204030204" pitchFamily="34" charset="0"/>
                <a:ea typeface="DengXian" panose="02010600030101010101" pitchFamily="2" charset="-122"/>
                <a:cs typeface="Arial" panose="020B0604020202020204" pitchFamily="34" charset="0"/>
              </a:rPr>
              <a:t>Whole of UN</a:t>
            </a:r>
          </a:p>
          <a:p>
            <a:pPr marL="342900" indent="-342900">
              <a:buFont typeface="Arial" panose="020B0604020202020204" pitchFamily="34" charset="0"/>
              <a:buChar char="•"/>
            </a:pPr>
            <a:r>
              <a:rPr lang="en-US" sz="2400" dirty="0">
                <a:latin typeface="Calibri" panose="020F0502020204030204" pitchFamily="34" charset="0"/>
                <a:ea typeface="DengXian" panose="02010600030101010101" pitchFamily="2" charset="-122"/>
                <a:cs typeface="Arial" panose="020B0604020202020204" pitchFamily="34" charset="0"/>
              </a:rPr>
              <a:t>Comprehensive</a:t>
            </a:r>
          </a:p>
          <a:p>
            <a:pPr marL="342900" indent="-342900">
              <a:buFont typeface="Arial" panose="020B0604020202020204" pitchFamily="34" charset="0"/>
              <a:buChar char="•"/>
            </a:pPr>
            <a:endParaRPr lang="en-US" sz="2400" dirty="0">
              <a:latin typeface="Calibri" panose="020F0502020204030204" pitchFamily="34" charset="0"/>
              <a:ea typeface="DengXian" panose="02010600030101010101" pitchFamily="2" charset="-122"/>
              <a:cs typeface="Arial" panose="020B060402020202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DengXian" panose="02010600030101010101" pitchFamily="2" charset="-122"/>
                <a:cs typeface="Arial" panose="020B0604020202020204" pitchFamily="34" charset="0"/>
              </a:rPr>
              <a:t>GDC – multistakeholder</a:t>
            </a:r>
          </a:p>
          <a:p>
            <a:endParaRPr lang="en-US" sz="2400" dirty="0">
              <a:latin typeface="Calibri" panose="020F0502020204030204" pitchFamily="34" charset="0"/>
              <a:ea typeface="DengXian" panose="02010600030101010101" pitchFamily="2" charset="-122"/>
              <a:cs typeface="Arial" panose="020B0604020202020204" pitchFamily="34" charset="0"/>
            </a:endParaRPr>
          </a:p>
          <a:p>
            <a:endParaRPr lang="fr-CH" sz="2400" dirty="0"/>
          </a:p>
        </p:txBody>
      </p:sp>
      <p:sp>
        <p:nvSpPr>
          <p:cNvPr id="3" name="TextBox 2">
            <a:extLst>
              <a:ext uri="{FF2B5EF4-FFF2-40B4-BE49-F238E27FC236}">
                <a16:creationId xmlns:a16="http://schemas.microsoft.com/office/drawing/2014/main" id="{D220E065-C903-56BC-63C5-06FE23303021}"/>
              </a:ext>
            </a:extLst>
          </p:cNvPr>
          <p:cNvSpPr txBox="1"/>
          <p:nvPr/>
        </p:nvSpPr>
        <p:spPr>
          <a:xfrm>
            <a:off x="10368793" y="151002"/>
            <a:ext cx="2449585" cy="738664"/>
          </a:xfrm>
          <a:prstGeom prst="rect">
            <a:avLst/>
          </a:prstGeom>
          <a:noFill/>
        </p:spPr>
        <p:txBody>
          <a:bodyPr wrap="square" rtlCol="0">
            <a:spAutoFit/>
          </a:bodyPr>
          <a:lstStyle/>
          <a:p>
            <a:r>
              <a:rPr lang="en-US" sz="1400" dirty="0"/>
              <a:t>DRAFT 21.10.24  –</a:t>
            </a:r>
          </a:p>
          <a:p>
            <a:r>
              <a:rPr lang="en-US" sz="1400" dirty="0"/>
              <a:t>CONFIDENTIAL</a:t>
            </a:r>
          </a:p>
          <a:p>
            <a:endParaRPr lang="fr-CH" sz="1400" dirty="0"/>
          </a:p>
        </p:txBody>
      </p:sp>
    </p:spTree>
    <p:extLst>
      <p:ext uri="{BB962C8B-B14F-4D97-AF65-F5344CB8AC3E}">
        <p14:creationId xmlns:p14="http://schemas.microsoft.com/office/powerpoint/2010/main" val="415558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B6DE88-8A24-21A6-BFBF-0AE2CDEF9A26}"/>
              </a:ext>
            </a:extLst>
          </p:cNvPr>
          <p:cNvSpPr>
            <a:spLocks noGrp="1"/>
          </p:cNvSpPr>
          <p:nvPr>
            <p:ph type="title"/>
          </p:nvPr>
        </p:nvSpPr>
        <p:spPr>
          <a:xfrm>
            <a:off x="287068" y="110889"/>
            <a:ext cx="10515600" cy="1325563"/>
          </a:xfrm>
        </p:spPr>
        <p:txBody>
          <a:bodyPr vert="horz" lIns="91440" tIns="45720" rIns="91440" bIns="45720" rtlCol="0" anchor="ctr">
            <a:normAutofit/>
          </a:bodyPr>
          <a:lstStyle/>
          <a:p>
            <a:r>
              <a:rPr lang="en-US" b="1" kern="1200" dirty="0">
                <a:solidFill>
                  <a:schemeClr val="tx1"/>
                </a:solidFill>
                <a:latin typeface="+mj-lt"/>
                <a:ea typeface="+mj-ea"/>
                <a:cs typeface="+mj-cs"/>
              </a:rPr>
              <a:t>Step 1: Endorsement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Vertical Text Placeholder 2">
            <a:extLst>
              <a:ext uri="{FF2B5EF4-FFF2-40B4-BE49-F238E27FC236}">
                <a16:creationId xmlns:a16="http://schemas.microsoft.com/office/drawing/2014/main" id="{F1D9208F-D0DE-0B70-EBA6-33C315386999}"/>
              </a:ext>
            </a:extLst>
          </p:cNvPr>
          <p:cNvSpPr>
            <a:spLocks noGrp="1"/>
          </p:cNvSpPr>
          <p:nvPr>
            <p:ph type="body" orient="vert" idx="1"/>
          </p:nvPr>
        </p:nvSpPr>
        <p:spPr>
          <a:xfrm>
            <a:off x="838200" y="1473872"/>
            <a:ext cx="10515600" cy="4351338"/>
          </a:xfrm>
        </p:spPr>
        <p:txBody>
          <a:bodyPr vert="horz" lIns="91440" tIns="45720" rIns="91440" bIns="45720" rtlCol="0">
            <a:normAutofit/>
          </a:bodyPr>
          <a:lstStyle/>
          <a:p>
            <a:r>
              <a:rPr lang="en-US" sz="1800" b="1" dirty="0"/>
              <a:t>Open to all stakeholders</a:t>
            </a:r>
          </a:p>
          <a:p>
            <a:pPr lvl="1"/>
            <a:r>
              <a:rPr lang="en-US" sz="1800" dirty="0"/>
              <a:t>Voluntary &amp; public</a:t>
            </a:r>
          </a:p>
          <a:p>
            <a:pPr lvl="1"/>
            <a:r>
              <a:rPr lang="en-US" sz="1800" dirty="0"/>
              <a:t>Support GDC vision &amp; principles</a:t>
            </a:r>
          </a:p>
          <a:p>
            <a:pPr lvl="2"/>
            <a:r>
              <a:rPr lang="en-US" sz="1600" dirty="0"/>
              <a:t>Option to pledge specific GDC commitments + actions</a:t>
            </a:r>
          </a:p>
          <a:p>
            <a:pPr lvl="2"/>
            <a:r>
              <a:rPr lang="en-US" sz="1600" dirty="0"/>
              <a:t>Option for participation in implementation</a:t>
            </a:r>
          </a:p>
          <a:p>
            <a:pPr marL="457200" lvl="1"/>
            <a:endParaRPr lang="en-US" sz="1800" dirty="0"/>
          </a:p>
          <a:p>
            <a:r>
              <a:rPr lang="en-US" sz="1800" b="1" dirty="0"/>
              <a:t>Endorsement opened 22 September</a:t>
            </a:r>
          </a:p>
          <a:p>
            <a:pPr lvl="1"/>
            <a:r>
              <a:rPr lang="en-US" sz="1800" dirty="0"/>
              <a:t>https://www.un.org/global-digital-compact/en</a:t>
            </a:r>
          </a:p>
          <a:p>
            <a:endParaRPr lang="en-US" sz="1800" dirty="0"/>
          </a:p>
          <a:p>
            <a:r>
              <a:rPr lang="en-US" sz="1800" b="1" dirty="0"/>
              <a:t>SG update on endorsement December 2024</a:t>
            </a:r>
          </a:p>
          <a:p>
            <a:endParaRPr lang="en-US" sz="1600" dirty="0"/>
          </a:p>
          <a:p>
            <a:pPr marL="0" indent="0">
              <a:buNone/>
            </a:pPr>
            <a:endParaRPr lang="en-US" sz="1600" dirty="0"/>
          </a:p>
          <a:p>
            <a:endParaRPr lang="en-US" sz="1600" dirty="0"/>
          </a:p>
          <a:p>
            <a:pPr lvl="1"/>
            <a:endParaRPr lang="en-US" sz="1600" dirty="0"/>
          </a:p>
        </p:txBody>
      </p:sp>
      <p:pic>
        <p:nvPicPr>
          <p:cNvPr id="5" name="Picture 4">
            <a:extLst>
              <a:ext uri="{FF2B5EF4-FFF2-40B4-BE49-F238E27FC236}">
                <a16:creationId xmlns:a16="http://schemas.microsoft.com/office/drawing/2014/main" id="{D3E94286-9B19-BD94-E9B7-3F2E7CD7664A}"/>
              </a:ext>
            </a:extLst>
          </p:cNvPr>
          <p:cNvPicPr>
            <a:picLocks noChangeAspect="1"/>
          </p:cNvPicPr>
          <p:nvPr/>
        </p:nvPicPr>
        <p:blipFill>
          <a:blip r:embed="rId2"/>
          <a:stretch>
            <a:fillRect/>
          </a:stretch>
        </p:blipFill>
        <p:spPr>
          <a:xfrm>
            <a:off x="6800549" y="1436452"/>
            <a:ext cx="5185698" cy="4313499"/>
          </a:xfrm>
          <a:prstGeom prst="rect">
            <a:avLst/>
          </a:prstGeom>
        </p:spPr>
      </p:pic>
      <p:sp>
        <p:nvSpPr>
          <p:cNvPr id="4" name="TextBox 3">
            <a:extLst>
              <a:ext uri="{FF2B5EF4-FFF2-40B4-BE49-F238E27FC236}">
                <a16:creationId xmlns:a16="http://schemas.microsoft.com/office/drawing/2014/main" id="{E90E4B91-6663-138D-73FA-5C836AD38104}"/>
              </a:ext>
            </a:extLst>
          </p:cNvPr>
          <p:cNvSpPr txBox="1"/>
          <p:nvPr/>
        </p:nvSpPr>
        <p:spPr>
          <a:xfrm>
            <a:off x="10368793" y="151002"/>
            <a:ext cx="2449585" cy="738664"/>
          </a:xfrm>
          <a:prstGeom prst="rect">
            <a:avLst/>
          </a:prstGeom>
          <a:noFill/>
        </p:spPr>
        <p:txBody>
          <a:bodyPr wrap="square" rtlCol="0">
            <a:spAutoFit/>
          </a:bodyPr>
          <a:lstStyle/>
          <a:p>
            <a:r>
              <a:rPr lang="en-US" sz="1400" dirty="0"/>
              <a:t>DRAFT 18.10.24  –</a:t>
            </a:r>
          </a:p>
          <a:p>
            <a:r>
              <a:rPr lang="en-US" sz="1400" dirty="0"/>
              <a:t>CONFIDENTIAL</a:t>
            </a:r>
          </a:p>
          <a:p>
            <a:endParaRPr lang="fr-CH" sz="1400" dirty="0"/>
          </a:p>
        </p:txBody>
      </p:sp>
    </p:spTree>
    <p:extLst>
      <p:ext uri="{BB962C8B-B14F-4D97-AF65-F5344CB8AC3E}">
        <p14:creationId xmlns:p14="http://schemas.microsoft.com/office/powerpoint/2010/main" val="113657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B6DE88-8A24-21A6-BFBF-0AE2CDEF9A26}"/>
              </a:ext>
            </a:extLst>
          </p:cNvPr>
          <p:cNvSpPr>
            <a:spLocks noGrp="1"/>
          </p:cNvSpPr>
          <p:nvPr>
            <p:ph type="title"/>
          </p:nvPr>
        </p:nvSpPr>
        <p:spPr>
          <a:xfrm>
            <a:off x="555710" y="321263"/>
            <a:ext cx="10515600" cy="1325563"/>
          </a:xfrm>
        </p:spPr>
        <p:txBody>
          <a:bodyPr vert="horz" lIns="91440" tIns="45720" rIns="91440" bIns="45720" rtlCol="0" anchor="ctr">
            <a:normAutofit/>
          </a:bodyPr>
          <a:lstStyle/>
          <a:p>
            <a:r>
              <a:rPr lang="en-US" b="1" kern="1200" dirty="0">
                <a:solidFill>
                  <a:schemeClr val="tx1"/>
                </a:solidFill>
                <a:latin typeface="+mj-lt"/>
                <a:ea typeface="+mj-ea"/>
                <a:cs typeface="+mj-cs"/>
              </a:rPr>
              <a:t>Step 2: GDC Implementation mapping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Vertical Text Placeholder 2">
            <a:extLst>
              <a:ext uri="{FF2B5EF4-FFF2-40B4-BE49-F238E27FC236}">
                <a16:creationId xmlns:a16="http://schemas.microsoft.com/office/drawing/2014/main" id="{F1D9208F-D0DE-0B70-EBA6-33C315386999}"/>
              </a:ext>
            </a:extLst>
          </p:cNvPr>
          <p:cNvSpPr>
            <a:spLocks noGrp="1"/>
          </p:cNvSpPr>
          <p:nvPr>
            <p:ph type="body" orient="vert" idx="1"/>
          </p:nvPr>
        </p:nvSpPr>
        <p:spPr>
          <a:xfrm>
            <a:off x="838200" y="1825625"/>
            <a:ext cx="10515600" cy="4351338"/>
          </a:xfrm>
        </p:spPr>
        <p:txBody>
          <a:bodyPr vert="horz" lIns="91440" tIns="45720" rIns="91440" bIns="45720" rtlCol="0">
            <a:normAutofit/>
          </a:bodyPr>
          <a:lstStyle/>
          <a:p>
            <a:r>
              <a:rPr lang="en-US" sz="1800" b="1" dirty="0"/>
              <a:t>Compact implementation map  - </a:t>
            </a:r>
            <a:r>
              <a:rPr lang="en-US" sz="1800" dirty="0"/>
              <a:t>pathways to delivery</a:t>
            </a:r>
          </a:p>
          <a:p>
            <a:pPr lvl="1"/>
            <a:r>
              <a:rPr lang="en-US" sz="1800" dirty="0"/>
              <a:t>Capture system-wide effort to drive GDC follow up</a:t>
            </a:r>
          </a:p>
          <a:p>
            <a:pPr lvl="1"/>
            <a:r>
              <a:rPr lang="en-US" sz="1800" dirty="0"/>
              <a:t>Offer entry points for industry, tech community, civil society &amp; IOs</a:t>
            </a:r>
          </a:p>
          <a:p>
            <a:pPr lvl="1"/>
            <a:r>
              <a:rPr lang="en-US" sz="1800" dirty="0"/>
              <a:t>Highlight flexibility in approach &amp; modalities: no one size fits all</a:t>
            </a:r>
          </a:p>
          <a:p>
            <a:pPr marL="457200" lvl="1"/>
            <a:endParaRPr lang="en-US" sz="1800" dirty="0"/>
          </a:p>
          <a:p>
            <a:r>
              <a:rPr lang="en-US" sz="1800" dirty="0"/>
              <a:t>Annexed to annual </a:t>
            </a:r>
            <a:r>
              <a:rPr lang="en-US" sz="1800" b="1" dirty="0"/>
              <a:t>WSIS progress report</a:t>
            </a:r>
            <a:r>
              <a:rPr lang="en-US" sz="1800" dirty="0"/>
              <a:t> </a:t>
            </a:r>
            <a:r>
              <a:rPr lang="en-US" sz="1800" b="1" dirty="0"/>
              <a:t>(April 2025)</a:t>
            </a:r>
          </a:p>
          <a:p>
            <a:pPr lvl="1"/>
            <a:r>
              <a:rPr lang="en-US" sz="1800" dirty="0"/>
              <a:t>Synergize and mobilize the WSIS digital ecosystem for follow up</a:t>
            </a:r>
          </a:p>
          <a:p>
            <a:pPr lvl="1"/>
            <a:r>
              <a:rPr lang="en-US" sz="1800" dirty="0"/>
              <a:t>Put a line under WSIS v GDC debate</a:t>
            </a:r>
          </a:p>
          <a:p>
            <a:pPr lvl="1"/>
            <a:endParaRPr lang="en-US" sz="1800" dirty="0"/>
          </a:p>
          <a:p>
            <a:endParaRPr lang="en-US" sz="1800" dirty="0"/>
          </a:p>
          <a:p>
            <a:pPr lvl="1"/>
            <a:endParaRPr lang="en-US" sz="1800" dirty="0"/>
          </a:p>
        </p:txBody>
      </p:sp>
      <p:sp>
        <p:nvSpPr>
          <p:cNvPr id="4" name="TextBox 3">
            <a:extLst>
              <a:ext uri="{FF2B5EF4-FFF2-40B4-BE49-F238E27FC236}">
                <a16:creationId xmlns:a16="http://schemas.microsoft.com/office/drawing/2014/main" id="{E1B41D84-3E9F-4CCA-CC02-588661EB2D5C}"/>
              </a:ext>
            </a:extLst>
          </p:cNvPr>
          <p:cNvSpPr txBox="1"/>
          <p:nvPr/>
        </p:nvSpPr>
        <p:spPr>
          <a:xfrm>
            <a:off x="10368793" y="151002"/>
            <a:ext cx="2449585" cy="738664"/>
          </a:xfrm>
          <a:prstGeom prst="rect">
            <a:avLst/>
          </a:prstGeom>
          <a:noFill/>
        </p:spPr>
        <p:txBody>
          <a:bodyPr wrap="square" rtlCol="0">
            <a:spAutoFit/>
          </a:bodyPr>
          <a:lstStyle/>
          <a:p>
            <a:r>
              <a:rPr lang="en-US" sz="1400" dirty="0"/>
              <a:t>DRAFT 10.18.24  –</a:t>
            </a:r>
          </a:p>
          <a:p>
            <a:r>
              <a:rPr lang="en-US" sz="1400" dirty="0"/>
              <a:t>CONFIDENTIAL</a:t>
            </a:r>
          </a:p>
          <a:p>
            <a:endParaRPr lang="fr-CH" sz="1400" dirty="0"/>
          </a:p>
        </p:txBody>
      </p:sp>
    </p:spTree>
    <p:extLst>
      <p:ext uri="{BB962C8B-B14F-4D97-AF65-F5344CB8AC3E}">
        <p14:creationId xmlns:p14="http://schemas.microsoft.com/office/powerpoint/2010/main" val="284841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992557-78F9-9B72-1E20-D985FC9AAC16}"/>
              </a:ext>
            </a:extLst>
          </p:cNvPr>
          <p:cNvSpPr>
            <a:spLocks noGrp="1"/>
          </p:cNvSpPr>
          <p:nvPr>
            <p:ph type="title"/>
          </p:nvPr>
        </p:nvSpPr>
        <p:spPr>
          <a:xfrm>
            <a:off x="572493" y="238539"/>
            <a:ext cx="11018520" cy="1434415"/>
          </a:xfrm>
        </p:spPr>
        <p:txBody>
          <a:bodyPr anchor="b">
            <a:normAutofit fontScale="90000"/>
          </a:bodyPr>
          <a:lstStyle/>
          <a:p>
            <a:r>
              <a:rPr lang="en-US" sz="5400" dirty="0"/>
              <a:t>Step 3: Intergovernmental follow through</a:t>
            </a:r>
            <a:endParaRPr lang="fr-CH" sz="54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4C7F10D8-A4FA-677F-31C8-929801F05F89}"/>
              </a:ext>
            </a:extLst>
          </p:cNvPr>
          <p:cNvGraphicFramePr>
            <a:graphicFrameLocks noGrp="1"/>
          </p:cNvGraphicFramePr>
          <p:nvPr>
            <p:ph idx="1"/>
            <p:extLst>
              <p:ext uri="{D42A27DB-BD31-4B8C-83A1-F6EECF244321}">
                <p14:modId xmlns:p14="http://schemas.microsoft.com/office/powerpoint/2010/main" val="803283456"/>
              </p:ext>
            </p:extLst>
          </p:nvPr>
        </p:nvGraphicFramePr>
        <p:xfrm>
          <a:off x="526774" y="1220924"/>
          <a:ext cx="11018519"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2EC460F-83FF-53CF-059B-6CBE8BAEAAEB}"/>
              </a:ext>
            </a:extLst>
          </p:cNvPr>
          <p:cNvSpPr txBox="1"/>
          <p:nvPr/>
        </p:nvSpPr>
        <p:spPr>
          <a:xfrm>
            <a:off x="481054" y="4123944"/>
            <a:ext cx="2152418"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PGA appoints Co-Facilitators to elaborate modalities for Scientific Panel and Global AI Dialogue (79</a:t>
            </a:r>
            <a:r>
              <a:rPr lang="en-US" sz="1400" baseline="30000" dirty="0"/>
              <a:t>th</a:t>
            </a:r>
            <a:r>
              <a:rPr lang="en-US" sz="1400" dirty="0"/>
              <a:t> session)</a:t>
            </a:r>
            <a:endParaRPr lang="fr-CH" sz="1400" dirty="0"/>
          </a:p>
          <a:p>
            <a:endParaRPr lang="fr-CH" sz="1400" dirty="0"/>
          </a:p>
        </p:txBody>
      </p:sp>
      <p:sp>
        <p:nvSpPr>
          <p:cNvPr id="12" name="TextBox 11">
            <a:extLst>
              <a:ext uri="{FF2B5EF4-FFF2-40B4-BE49-F238E27FC236}">
                <a16:creationId xmlns:a16="http://schemas.microsoft.com/office/drawing/2014/main" id="{5688DF2D-12C0-76A2-2E32-242A4B225B9D}"/>
              </a:ext>
            </a:extLst>
          </p:cNvPr>
          <p:cNvSpPr txBox="1"/>
          <p:nvPr/>
        </p:nvSpPr>
        <p:spPr>
          <a:xfrm flipH="1">
            <a:off x="3489428" y="4041094"/>
            <a:ext cx="2313433" cy="1169551"/>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ICT resolution, Fall 2024</a:t>
            </a:r>
            <a:endParaRPr lang="fr-CH" sz="1400" dirty="0"/>
          </a:p>
          <a:p>
            <a:pPr marL="285750" lvl="0" indent="-285750">
              <a:buFont typeface="Arial" panose="020B0604020202020204" pitchFamily="34" charset="0"/>
              <a:buChar char="•"/>
            </a:pPr>
            <a:r>
              <a:rPr lang="en-US" sz="1400" dirty="0"/>
              <a:t>SG progress report on WSIS, April 2025</a:t>
            </a:r>
            <a:endParaRPr lang="fr-CH" sz="1400" dirty="0"/>
          </a:p>
          <a:p>
            <a:pPr marL="285750" lvl="0" indent="-285750">
              <a:buFont typeface="Arial" panose="020B0604020202020204" pitchFamily="34" charset="0"/>
              <a:buChar char="•"/>
            </a:pPr>
            <a:r>
              <a:rPr lang="en-US" sz="1400" dirty="0"/>
              <a:t>High level GA debate Fall 2025</a:t>
            </a:r>
            <a:endParaRPr lang="fr-CH" sz="1400" dirty="0"/>
          </a:p>
        </p:txBody>
      </p:sp>
      <p:sp>
        <p:nvSpPr>
          <p:cNvPr id="14" name="TextBox 13">
            <a:extLst>
              <a:ext uri="{FF2B5EF4-FFF2-40B4-BE49-F238E27FC236}">
                <a16:creationId xmlns:a16="http://schemas.microsoft.com/office/drawing/2014/main" id="{A0F31101-5110-CCE3-B578-BEC3047988D8}"/>
              </a:ext>
            </a:extLst>
          </p:cNvPr>
          <p:cNvSpPr txBox="1"/>
          <p:nvPr/>
        </p:nvSpPr>
        <p:spPr>
          <a:xfrm flipH="1">
            <a:off x="6477230" y="4087367"/>
            <a:ext cx="231343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Commission on Science and Technology Working Group Progress report to UNGA (81</a:t>
            </a:r>
            <a:r>
              <a:rPr lang="en-US" sz="1400" baseline="30000" dirty="0"/>
              <a:t>st</a:t>
            </a:r>
            <a:r>
              <a:rPr lang="en-US" sz="1400" dirty="0"/>
              <a:t> session) </a:t>
            </a:r>
            <a:endParaRPr lang="fr-CH" sz="1400" dirty="0"/>
          </a:p>
        </p:txBody>
      </p:sp>
      <p:sp>
        <p:nvSpPr>
          <p:cNvPr id="15" name="TextBox 14">
            <a:extLst>
              <a:ext uri="{FF2B5EF4-FFF2-40B4-BE49-F238E27FC236}">
                <a16:creationId xmlns:a16="http://schemas.microsoft.com/office/drawing/2014/main" id="{7F05FE73-A90C-13A3-FBCE-07E9B677DBE6}"/>
              </a:ext>
            </a:extLst>
          </p:cNvPr>
          <p:cNvSpPr txBox="1"/>
          <p:nvPr/>
        </p:nvSpPr>
        <p:spPr>
          <a:xfrm flipH="1">
            <a:off x="9430510" y="4087367"/>
            <a:ext cx="2313433" cy="954107"/>
          </a:xfrm>
          <a:prstGeom prst="rect">
            <a:avLst/>
          </a:prstGeom>
          <a:noFill/>
        </p:spPr>
        <p:txBody>
          <a:bodyPr wrap="square" rtlCol="0">
            <a:spAutoFit/>
          </a:bodyPr>
          <a:lstStyle/>
          <a:p>
            <a:pPr marL="285750" lvl="0" indent="-285750">
              <a:buFont typeface="Arial" panose="020B0604020202020204" pitchFamily="34" charset="0"/>
              <a:buChar char="•"/>
            </a:pPr>
            <a:r>
              <a:rPr lang="fr-CH" sz="1400" dirty="0"/>
              <a:t>Co-Facs </a:t>
            </a:r>
            <a:r>
              <a:rPr lang="fr-CH" sz="1400" dirty="0" err="1"/>
              <a:t>appointed</a:t>
            </a:r>
            <a:r>
              <a:rPr lang="fr-CH" sz="1400" dirty="0"/>
              <a:t> 81st session</a:t>
            </a:r>
          </a:p>
          <a:p>
            <a:pPr marL="285750" lvl="0" indent="-285750">
              <a:buFont typeface="Arial" panose="020B0604020202020204" pitchFamily="34" charset="0"/>
              <a:buChar char="•"/>
            </a:pPr>
            <a:r>
              <a:rPr lang="en-US" sz="1400" dirty="0"/>
              <a:t>SG progress report (82</a:t>
            </a:r>
            <a:r>
              <a:rPr lang="en-US" sz="1400" baseline="30000" dirty="0"/>
              <a:t>nd</a:t>
            </a:r>
            <a:r>
              <a:rPr lang="en-US" sz="1400" dirty="0"/>
              <a:t> session)</a:t>
            </a:r>
            <a:endParaRPr lang="fr-CH" sz="1400" dirty="0"/>
          </a:p>
        </p:txBody>
      </p:sp>
      <p:sp>
        <p:nvSpPr>
          <p:cNvPr id="2" name="TextBox 1">
            <a:extLst>
              <a:ext uri="{FF2B5EF4-FFF2-40B4-BE49-F238E27FC236}">
                <a16:creationId xmlns:a16="http://schemas.microsoft.com/office/drawing/2014/main" id="{C1D8FB89-CA33-264C-C7D0-4B43099D8282}"/>
              </a:ext>
            </a:extLst>
          </p:cNvPr>
          <p:cNvSpPr txBox="1"/>
          <p:nvPr/>
        </p:nvSpPr>
        <p:spPr>
          <a:xfrm>
            <a:off x="10368793" y="151002"/>
            <a:ext cx="2449585" cy="738664"/>
          </a:xfrm>
          <a:prstGeom prst="rect">
            <a:avLst/>
          </a:prstGeom>
          <a:noFill/>
        </p:spPr>
        <p:txBody>
          <a:bodyPr wrap="square" rtlCol="0">
            <a:spAutoFit/>
          </a:bodyPr>
          <a:lstStyle/>
          <a:p>
            <a:r>
              <a:rPr lang="en-US" sz="1400" dirty="0"/>
              <a:t>DRAFT 11.18.24  –</a:t>
            </a:r>
          </a:p>
          <a:p>
            <a:r>
              <a:rPr lang="en-US" sz="1400" dirty="0"/>
              <a:t>CONFIDENTIAL</a:t>
            </a:r>
          </a:p>
          <a:p>
            <a:endParaRPr lang="fr-CH" sz="1400" dirty="0"/>
          </a:p>
        </p:txBody>
      </p:sp>
    </p:spTree>
    <p:extLst>
      <p:ext uri="{BB962C8B-B14F-4D97-AF65-F5344CB8AC3E}">
        <p14:creationId xmlns:p14="http://schemas.microsoft.com/office/powerpoint/2010/main" val="178179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A13BE6-CD49-CFBB-C73D-D5969B0D201B}"/>
              </a:ext>
            </a:extLst>
          </p:cNvPr>
          <p:cNvSpPr>
            <a:spLocks noGrp="1"/>
          </p:cNvSpPr>
          <p:nvPr>
            <p:ph type="title"/>
          </p:nvPr>
        </p:nvSpPr>
        <p:spPr>
          <a:xfrm>
            <a:off x="838201" y="479493"/>
            <a:ext cx="5257800" cy="1325563"/>
          </a:xfrm>
        </p:spPr>
        <p:txBody>
          <a:bodyPr>
            <a:normAutofit/>
          </a:bodyPr>
          <a:lstStyle/>
          <a:p>
            <a:r>
              <a:rPr lang="en-US"/>
              <a:t>Global Digital Compact</a:t>
            </a:r>
            <a:endParaRPr lang="fr-CH"/>
          </a:p>
        </p:txBody>
      </p:sp>
      <p:graphicFrame>
        <p:nvGraphicFramePr>
          <p:cNvPr id="4" name="Content Placeholder 3">
            <a:extLst>
              <a:ext uri="{FF2B5EF4-FFF2-40B4-BE49-F238E27FC236}">
                <a16:creationId xmlns:a16="http://schemas.microsoft.com/office/drawing/2014/main" id="{EA556EB2-7C43-A0B0-23A9-FAEB09701C4B}"/>
              </a:ext>
            </a:extLst>
          </p:cNvPr>
          <p:cNvGraphicFramePr>
            <a:graphicFrameLocks noGrp="1"/>
          </p:cNvGraphicFramePr>
          <p:nvPr>
            <p:ph idx="1"/>
            <p:extLst>
              <p:ext uri="{D42A27DB-BD31-4B8C-83A1-F6EECF244321}">
                <p14:modId xmlns:p14="http://schemas.microsoft.com/office/powerpoint/2010/main" val="105477820"/>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7BA17F4-F11C-68D9-C364-CC13D941DEF3}"/>
              </a:ext>
            </a:extLst>
          </p:cNvPr>
          <p:cNvSpPr txBox="1"/>
          <p:nvPr/>
        </p:nvSpPr>
        <p:spPr>
          <a:xfrm>
            <a:off x="7264203" y="2372543"/>
            <a:ext cx="3518909" cy="3416320"/>
          </a:xfrm>
          <a:prstGeom prst="rect">
            <a:avLst/>
          </a:prstGeom>
          <a:noFill/>
        </p:spPr>
        <p:txBody>
          <a:bodyPr wrap="square" rtlCol="0">
            <a:spAutoFit/>
          </a:bodyPr>
          <a:lstStyle/>
          <a:p>
            <a:r>
              <a:rPr lang="en-US" i="1" dirty="0">
                <a:solidFill>
                  <a:schemeClr val="tx2"/>
                </a:solidFill>
              </a:rPr>
              <a:t>Vision</a:t>
            </a:r>
          </a:p>
          <a:p>
            <a:r>
              <a:rPr lang="en-US" b="1" dirty="0">
                <a:solidFill>
                  <a:schemeClr val="tx2"/>
                </a:solidFill>
              </a:rPr>
              <a:t>Principles and objectives for strengthened digital cooperation.</a:t>
            </a:r>
          </a:p>
          <a:p>
            <a:endParaRPr lang="en-US" b="1" dirty="0">
              <a:solidFill>
                <a:schemeClr val="tx2"/>
              </a:solidFill>
            </a:endParaRPr>
          </a:p>
          <a:p>
            <a:r>
              <a:rPr lang="en-US" i="1" dirty="0">
                <a:solidFill>
                  <a:schemeClr val="tx2"/>
                </a:solidFill>
              </a:rPr>
              <a:t>Action</a:t>
            </a:r>
          </a:p>
          <a:p>
            <a:r>
              <a:rPr lang="en-US" b="1" dirty="0">
                <a:solidFill>
                  <a:schemeClr val="tx2"/>
                </a:solidFill>
              </a:rPr>
              <a:t>Concrete commitments &amp; actions by Governments &amp; stakeholders.</a:t>
            </a:r>
          </a:p>
          <a:p>
            <a:endParaRPr lang="en-US" b="1" dirty="0">
              <a:solidFill>
                <a:schemeClr val="tx2"/>
              </a:solidFill>
            </a:endParaRPr>
          </a:p>
          <a:p>
            <a:r>
              <a:rPr lang="en-US" i="1" dirty="0">
                <a:solidFill>
                  <a:schemeClr val="tx2"/>
                </a:solidFill>
              </a:rPr>
              <a:t>Follow up</a:t>
            </a:r>
          </a:p>
          <a:p>
            <a:r>
              <a:rPr lang="en-US" b="1" dirty="0">
                <a:solidFill>
                  <a:schemeClr val="tx2"/>
                </a:solidFill>
              </a:rPr>
              <a:t>Implementation actions and high-level review (2027). </a:t>
            </a:r>
          </a:p>
          <a:p>
            <a:endParaRPr lang="fr-CH" dirty="0"/>
          </a:p>
        </p:txBody>
      </p:sp>
      <p:sp>
        <p:nvSpPr>
          <p:cNvPr id="3" name="TextBox 2">
            <a:extLst>
              <a:ext uri="{FF2B5EF4-FFF2-40B4-BE49-F238E27FC236}">
                <a16:creationId xmlns:a16="http://schemas.microsoft.com/office/drawing/2014/main" id="{48BA2917-8274-84D1-73C1-61CCDAB31967}"/>
              </a:ext>
            </a:extLst>
          </p:cNvPr>
          <p:cNvSpPr txBox="1"/>
          <p:nvPr/>
        </p:nvSpPr>
        <p:spPr>
          <a:xfrm>
            <a:off x="10368793" y="151002"/>
            <a:ext cx="2449585" cy="738664"/>
          </a:xfrm>
          <a:prstGeom prst="rect">
            <a:avLst/>
          </a:prstGeom>
          <a:noFill/>
        </p:spPr>
        <p:txBody>
          <a:bodyPr wrap="square" rtlCol="0">
            <a:spAutoFit/>
          </a:bodyPr>
          <a:lstStyle/>
          <a:p>
            <a:r>
              <a:rPr lang="en-US" sz="1400"/>
              <a:t>DRAFT 21.10.24  </a:t>
            </a:r>
            <a:r>
              <a:rPr lang="en-US" sz="1400" dirty="0"/>
              <a:t>–</a:t>
            </a:r>
          </a:p>
          <a:p>
            <a:r>
              <a:rPr lang="en-US" sz="1400" dirty="0"/>
              <a:t>CONFIDENTIAL</a:t>
            </a:r>
          </a:p>
          <a:p>
            <a:endParaRPr lang="fr-CH" sz="1400" dirty="0"/>
          </a:p>
        </p:txBody>
      </p:sp>
    </p:spTree>
    <p:extLst>
      <p:ext uri="{BB962C8B-B14F-4D97-AF65-F5344CB8AC3E}">
        <p14:creationId xmlns:p14="http://schemas.microsoft.com/office/powerpoint/2010/main" val="64639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DE88-8A24-21A6-BFBF-0AE2CDEF9A26}"/>
              </a:ext>
            </a:extLst>
          </p:cNvPr>
          <p:cNvSpPr>
            <a:spLocks noGrp="1"/>
          </p:cNvSpPr>
          <p:nvPr>
            <p:ph type="title"/>
          </p:nvPr>
        </p:nvSpPr>
        <p:spPr>
          <a:xfrm>
            <a:off x="444796" y="301274"/>
            <a:ext cx="10515600" cy="1325563"/>
          </a:xfrm>
        </p:spPr>
        <p:txBody>
          <a:bodyPr>
            <a:normAutofit/>
          </a:bodyPr>
          <a:lstStyle/>
          <a:p>
            <a:r>
              <a:rPr lang="en-US" sz="4200" b="1" dirty="0"/>
              <a:t>Aligning efforts: </a:t>
            </a:r>
            <a:br>
              <a:rPr lang="en-US" sz="4200" b="1" dirty="0"/>
            </a:br>
            <a:r>
              <a:rPr lang="en-US" sz="4200" b="1" dirty="0">
                <a:solidFill>
                  <a:schemeClr val="accent1"/>
                </a:solidFill>
              </a:rPr>
              <a:t>Digital Technologies Working Group</a:t>
            </a:r>
            <a:endParaRPr lang="fr-CH" sz="4200" b="1" dirty="0">
              <a:solidFill>
                <a:schemeClr val="accent1"/>
              </a:solidFill>
            </a:endParaRPr>
          </a:p>
        </p:txBody>
      </p:sp>
      <p:graphicFrame>
        <p:nvGraphicFramePr>
          <p:cNvPr id="9" name="Vertical Text Placeholder 2">
            <a:extLst>
              <a:ext uri="{FF2B5EF4-FFF2-40B4-BE49-F238E27FC236}">
                <a16:creationId xmlns:a16="http://schemas.microsoft.com/office/drawing/2014/main" id="{A207A4D1-CB12-2C47-FB30-0C6AE1528821}"/>
              </a:ext>
            </a:extLst>
          </p:cNvPr>
          <p:cNvGraphicFramePr/>
          <p:nvPr>
            <p:extLst>
              <p:ext uri="{D42A27DB-BD31-4B8C-83A1-F6EECF244321}">
                <p14:modId xmlns:p14="http://schemas.microsoft.com/office/powerpoint/2010/main" val="790627661"/>
              </p:ext>
            </p:extLst>
          </p:nvPr>
        </p:nvGraphicFramePr>
        <p:xfrm>
          <a:off x="7039778" y="1777109"/>
          <a:ext cx="4714257" cy="450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7EA10FB-F9C0-FBB3-03AA-61A7323DC0D0}"/>
              </a:ext>
            </a:extLst>
          </p:cNvPr>
          <p:cNvSpPr txBox="1"/>
          <p:nvPr/>
        </p:nvSpPr>
        <p:spPr>
          <a:xfrm>
            <a:off x="10368793" y="151002"/>
            <a:ext cx="2449585" cy="738664"/>
          </a:xfrm>
          <a:prstGeom prst="rect">
            <a:avLst/>
          </a:prstGeom>
          <a:noFill/>
        </p:spPr>
        <p:txBody>
          <a:bodyPr wrap="square" rtlCol="0">
            <a:spAutoFit/>
          </a:bodyPr>
          <a:lstStyle/>
          <a:p>
            <a:r>
              <a:rPr lang="en-US" sz="1400" dirty="0"/>
              <a:t>DRAFT 11.18.24  –</a:t>
            </a:r>
          </a:p>
          <a:p>
            <a:r>
              <a:rPr lang="en-US" sz="1400" dirty="0"/>
              <a:t>CONFIDENTIAL</a:t>
            </a:r>
          </a:p>
          <a:p>
            <a:endParaRPr lang="fr-CH" sz="1400" dirty="0"/>
          </a:p>
        </p:txBody>
      </p:sp>
      <p:sp>
        <p:nvSpPr>
          <p:cNvPr id="7" name="Rectangle 6">
            <a:extLst>
              <a:ext uri="{FF2B5EF4-FFF2-40B4-BE49-F238E27FC236}">
                <a16:creationId xmlns:a16="http://schemas.microsoft.com/office/drawing/2014/main" id="{1D5CFED9-AF04-3828-4FFE-F6D1E213D29B}"/>
              </a:ext>
            </a:extLst>
          </p:cNvPr>
          <p:cNvSpPr/>
          <p:nvPr/>
        </p:nvSpPr>
        <p:spPr>
          <a:xfrm>
            <a:off x="1451606" y="2282701"/>
            <a:ext cx="3409025" cy="67470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Pact Steering Committee</a:t>
            </a:r>
            <a:endParaRPr lang="fr-CH" sz="2000" dirty="0"/>
          </a:p>
        </p:txBody>
      </p:sp>
      <p:cxnSp>
        <p:nvCxnSpPr>
          <p:cNvPr id="11" name="Straight Connector 10">
            <a:extLst>
              <a:ext uri="{FF2B5EF4-FFF2-40B4-BE49-F238E27FC236}">
                <a16:creationId xmlns:a16="http://schemas.microsoft.com/office/drawing/2014/main" id="{A4A5C216-C0BB-B8C2-C9D6-156B7546A140}"/>
              </a:ext>
            </a:extLst>
          </p:cNvPr>
          <p:cNvCxnSpPr>
            <a:cxnSpLocks/>
          </p:cNvCxnSpPr>
          <p:nvPr/>
        </p:nvCxnSpPr>
        <p:spPr>
          <a:xfrm>
            <a:off x="3144831" y="3091809"/>
            <a:ext cx="0" cy="993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690622-B300-1140-EC46-F34EEE43E3D0}"/>
              </a:ext>
            </a:extLst>
          </p:cNvPr>
          <p:cNvCxnSpPr>
            <a:cxnSpLocks/>
          </p:cNvCxnSpPr>
          <p:nvPr/>
        </p:nvCxnSpPr>
        <p:spPr>
          <a:xfrm flipV="1">
            <a:off x="4403324" y="2467992"/>
            <a:ext cx="3107185" cy="292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B40ACAE-333C-D657-D091-AF492F2FA4EC}"/>
              </a:ext>
            </a:extLst>
          </p:cNvPr>
          <p:cNvCxnSpPr>
            <a:cxnSpLocks/>
          </p:cNvCxnSpPr>
          <p:nvPr/>
        </p:nvCxnSpPr>
        <p:spPr>
          <a:xfrm flipV="1">
            <a:off x="4403324" y="3506680"/>
            <a:ext cx="3134124" cy="188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79B559-DF47-A4E9-C4CC-CB581740B69F}"/>
              </a:ext>
            </a:extLst>
          </p:cNvPr>
          <p:cNvCxnSpPr>
            <a:cxnSpLocks/>
          </p:cNvCxnSpPr>
          <p:nvPr/>
        </p:nvCxnSpPr>
        <p:spPr>
          <a:xfrm flipV="1">
            <a:off x="4403324" y="4612466"/>
            <a:ext cx="3231472" cy="77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A0A6989-A8BB-3633-72AB-3D88A5C62B8D}"/>
              </a:ext>
            </a:extLst>
          </p:cNvPr>
          <p:cNvCxnSpPr>
            <a:cxnSpLocks/>
          </p:cNvCxnSpPr>
          <p:nvPr/>
        </p:nvCxnSpPr>
        <p:spPr>
          <a:xfrm>
            <a:off x="4403324" y="5449807"/>
            <a:ext cx="3134124" cy="326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Hexagon 56">
            <a:extLst>
              <a:ext uri="{FF2B5EF4-FFF2-40B4-BE49-F238E27FC236}">
                <a16:creationId xmlns:a16="http://schemas.microsoft.com/office/drawing/2014/main" id="{BAB1A175-8A50-B478-2809-0BC24A012C1B}"/>
              </a:ext>
            </a:extLst>
          </p:cNvPr>
          <p:cNvSpPr/>
          <p:nvPr/>
        </p:nvSpPr>
        <p:spPr>
          <a:xfrm>
            <a:off x="1873143" y="4219430"/>
            <a:ext cx="2423909" cy="1899821"/>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Digital Technologies</a:t>
            </a:r>
          </a:p>
          <a:p>
            <a:pPr algn="ctr"/>
            <a:r>
              <a:rPr lang="en-US" dirty="0"/>
              <a:t>Working Group</a:t>
            </a:r>
          </a:p>
        </p:txBody>
      </p:sp>
      <p:sp>
        <p:nvSpPr>
          <p:cNvPr id="4" name="TextBox 3">
            <a:extLst>
              <a:ext uri="{FF2B5EF4-FFF2-40B4-BE49-F238E27FC236}">
                <a16:creationId xmlns:a16="http://schemas.microsoft.com/office/drawing/2014/main" id="{B34EA406-D48E-509E-35B8-F25842E9C8DC}"/>
              </a:ext>
            </a:extLst>
          </p:cNvPr>
          <p:cNvSpPr txBox="1"/>
          <p:nvPr/>
        </p:nvSpPr>
        <p:spPr>
          <a:xfrm>
            <a:off x="4545559" y="5896985"/>
            <a:ext cx="2964950" cy="646331"/>
          </a:xfrm>
          <a:prstGeom prst="rect">
            <a:avLst/>
          </a:prstGeom>
          <a:noFill/>
        </p:spPr>
        <p:txBody>
          <a:bodyPr wrap="square" rtlCol="0">
            <a:spAutoFit/>
          </a:bodyPr>
          <a:lstStyle/>
          <a:p>
            <a:r>
              <a:rPr lang="en-US" b="1" dirty="0"/>
              <a:t>First meeting on October 21</a:t>
            </a:r>
            <a:r>
              <a:rPr lang="en-US" b="1" baseline="30000" dirty="0"/>
              <a:t>st</a:t>
            </a:r>
            <a:r>
              <a:rPr lang="en-US" b="1" dirty="0"/>
              <a:t> at ITU HQs in Geneva.</a:t>
            </a:r>
          </a:p>
        </p:txBody>
      </p:sp>
    </p:spTree>
    <p:extLst>
      <p:ext uri="{BB962C8B-B14F-4D97-AF65-F5344CB8AC3E}">
        <p14:creationId xmlns:p14="http://schemas.microsoft.com/office/powerpoint/2010/main" val="202344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F8BAAB0-5536-EE36-5257-87B10CD1AA9B}"/>
              </a:ext>
            </a:extLst>
          </p:cNvPr>
          <p:cNvGrpSpPr/>
          <p:nvPr/>
        </p:nvGrpSpPr>
        <p:grpSpPr>
          <a:xfrm>
            <a:off x="1744580" y="458779"/>
            <a:ext cx="8758988" cy="1991351"/>
            <a:chOff x="3926" y="33543"/>
            <a:chExt cx="4887049" cy="1030043"/>
          </a:xfrm>
        </p:grpSpPr>
        <p:sp>
          <p:nvSpPr>
            <p:cNvPr id="12" name="Rectangle: Rounded Corners 11">
              <a:extLst>
                <a:ext uri="{FF2B5EF4-FFF2-40B4-BE49-F238E27FC236}">
                  <a16:creationId xmlns:a16="http://schemas.microsoft.com/office/drawing/2014/main" id="{02F18AD6-890F-E935-EED6-7ABB3ADA0334}"/>
                </a:ext>
              </a:extLst>
            </p:cNvPr>
            <p:cNvSpPr/>
            <p:nvPr/>
          </p:nvSpPr>
          <p:spPr>
            <a:xfrm>
              <a:off x="3926" y="33543"/>
              <a:ext cx="4887049" cy="1030043"/>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b="1"/>
            </a:p>
          </p:txBody>
        </p:sp>
        <p:sp>
          <p:nvSpPr>
            <p:cNvPr id="13" name="Rectangle: Rounded Corners 4">
              <a:extLst>
                <a:ext uri="{FF2B5EF4-FFF2-40B4-BE49-F238E27FC236}">
                  <a16:creationId xmlns:a16="http://schemas.microsoft.com/office/drawing/2014/main" id="{25C838BD-1139-A261-A011-C57095E52C77}"/>
                </a:ext>
              </a:extLst>
            </p:cNvPr>
            <p:cNvSpPr txBox="1"/>
            <p:nvPr/>
          </p:nvSpPr>
          <p:spPr>
            <a:xfrm>
              <a:off x="34095" y="63712"/>
              <a:ext cx="4826711" cy="969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b="1" kern="1200" dirty="0"/>
                <a:t>WG Digital Technology</a:t>
              </a:r>
            </a:p>
            <a:p>
              <a:pPr marL="0" lvl="0" indent="0" algn="ctr" defTabSz="1022350">
                <a:lnSpc>
                  <a:spcPct val="90000"/>
                </a:lnSpc>
                <a:spcBef>
                  <a:spcPct val="0"/>
                </a:spcBef>
                <a:spcAft>
                  <a:spcPct val="35000"/>
                </a:spcAft>
                <a:buNone/>
              </a:pPr>
              <a:r>
                <a:rPr lang="en-US" sz="2800" b="1" dirty="0"/>
                <a:t>Sub-Groups</a:t>
              </a:r>
              <a:endParaRPr lang="fr-CH" sz="2800" b="1" kern="1200" dirty="0"/>
            </a:p>
          </p:txBody>
        </p:sp>
      </p:grpSp>
      <p:grpSp>
        <p:nvGrpSpPr>
          <p:cNvPr id="14" name="Group 13">
            <a:extLst>
              <a:ext uri="{FF2B5EF4-FFF2-40B4-BE49-F238E27FC236}">
                <a16:creationId xmlns:a16="http://schemas.microsoft.com/office/drawing/2014/main" id="{E3D9001B-AD91-3247-E874-694AE70AF0F2}"/>
              </a:ext>
            </a:extLst>
          </p:cNvPr>
          <p:cNvGrpSpPr/>
          <p:nvPr/>
        </p:nvGrpSpPr>
        <p:grpSpPr>
          <a:xfrm>
            <a:off x="3293457" y="2814349"/>
            <a:ext cx="1436449" cy="2784616"/>
            <a:chOff x="231510" y="1213115"/>
            <a:chExt cx="649889" cy="2440745"/>
          </a:xfrm>
        </p:grpSpPr>
        <p:sp>
          <p:nvSpPr>
            <p:cNvPr id="15" name="Rectangle: Rounded Corners 14">
              <a:extLst>
                <a:ext uri="{FF2B5EF4-FFF2-40B4-BE49-F238E27FC236}">
                  <a16:creationId xmlns:a16="http://schemas.microsoft.com/office/drawing/2014/main" id="{BFB9A8E2-BC57-19E5-A6E9-3838F9759EE5}"/>
                </a:ext>
              </a:extLst>
            </p:cNvPr>
            <p:cNvSpPr/>
            <p:nvPr/>
          </p:nvSpPr>
          <p:spPr>
            <a:xfrm>
              <a:off x="231510" y="1213115"/>
              <a:ext cx="649889"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sz="1600"/>
            </a:p>
          </p:txBody>
        </p:sp>
        <p:sp>
          <p:nvSpPr>
            <p:cNvPr id="16" name="Rectangle: Rounded Corners 4">
              <a:extLst>
                <a:ext uri="{FF2B5EF4-FFF2-40B4-BE49-F238E27FC236}">
                  <a16:creationId xmlns:a16="http://schemas.microsoft.com/office/drawing/2014/main" id="{42A90D98-3615-216A-CB29-5BDF002B6E72}"/>
                </a:ext>
              </a:extLst>
            </p:cNvPr>
            <p:cNvSpPr txBox="1"/>
            <p:nvPr/>
          </p:nvSpPr>
          <p:spPr>
            <a:xfrm>
              <a:off x="276003" y="1239941"/>
              <a:ext cx="571542"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dirty="0"/>
                <a:t>SG</a:t>
              </a:r>
              <a:r>
                <a:rPr lang="en-US" sz="1600" b="1" kern="1200" dirty="0"/>
                <a:t> 1</a:t>
              </a:r>
            </a:p>
            <a:p>
              <a:pPr marL="0" lvl="0" indent="0" algn="ctr" defTabSz="533400">
                <a:lnSpc>
                  <a:spcPct val="90000"/>
                </a:lnSpc>
                <a:spcBef>
                  <a:spcPct val="0"/>
                </a:spcBef>
                <a:spcAft>
                  <a:spcPct val="35000"/>
                </a:spcAft>
                <a:buNone/>
              </a:pPr>
              <a:endParaRPr lang="en-US" sz="1600" b="1" kern="1200" dirty="0"/>
            </a:p>
            <a:p>
              <a:pPr marL="0" lvl="0" indent="0" algn="ctr" defTabSz="533400">
                <a:lnSpc>
                  <a:spcPct val="90000"/>
                </a:lnSpc>
                <a:spcBef>
                  <a:spcPct val="0"/>
                </a:spcBef>
                <a:spcAft>
                  <a:spcPct val="35000"/>
                </a:spcAft>
                <a:buNone/>
              </a:pPr>
              <a:r>
                <a:rPr lang="en-US" sz="1600" b="1" kern="1200" dirty="0"/>
                <a:t>Digital divides</a:t>
              </a:r>
            </a:p>
            <a:p>
              <a:pPr marL="0" lvl="0" indent="0" algn="ctr" defTabSz="533400">
                <a:lnSpc>
                  <a:spcPct val="90000"/>
                </a:lnSpc>
                <a:spcBef>
                  <a:spcPct val="0"/>
                </a:spcBef>
                <a:spcAft>
                  <a:spcPct val="35000"/>
                </a:spcAft>
                <a:buNone/>
              </a:pPr>
              <a:endParaRPr lang="en-US" sz="1600" b="1" dirty="0"/>
            </a:p>
            <a:p>
              <a:pPr marL="0" lvl="0" indent="0" algn="ctr" defTabSz="533400">
                <a:lnSpc>
                  <a:spcPct val="90000"/>
                </a:lnSpc>
                <a:spcBef>
                  <a:spcPct val="0"/>
                </a:spcBef>
                <a:spcAft>
                  <a:spcPct val="35000"/>
                </a:spcAft>
                <a:buNone/>
              </a:pPr>
              <a:endParaRPr lang="en-US" sz="1600" b="1" dirty="0"/>
            </a:p>
            <a:p>
              <a:pPr marL="0" lvl="0" indent="0" algn="ctr" defTabSz="533400">
                <a:lnSpc>
                  <a:spcPct val="90000"/>
                </a:lnSpc>
                <a:spcBef>
                  <a:spcPct val="0"/>
                </a:spcBef>
                <a:spcAft>
                  <a:spcPct val="35000"/>
                </a:spcAft>
                <a:buNone/>
              </a:pPr>
              <a:r>
                <a:rPr lang="en-US" sz="1600" b="1" kern="1200" dirty="0"/>
                <a:t>ITU + UNDP</a:t>
              </a:r>
              <a:endParaRPr lang="fr-CH" sz="1600" b="1" kern="1200" dirty="0"/>
            </a:p>
          </p:txBody>
        </p:sp>
      </p:grpSp>
      <p:grpSp>
        <p:nvGrpSpPr>
          <p:cNvPr id="17" name="Group 16">
            <a:extLst>
              <a:ext uri="{FF2B5EF4-FFF2-40B4-BE49-F238E27FC236}">
                <a16:creationId xmlns:a16="http://schemas.microsoft.com/office/drawing/2014/main" id="{88426738-1B39-2BC6-6C5E-3378B97326A1}"/>
              </a:ext>
            </a:extLst>
          </p:cNvPr>
          <p:cNvGrpSpPr/>
          <p:nvPr/>
        </p:nvGrpSpPr>
        <p:grpSpPr>
          <a:xfrm>
            <a:off x="4818560" y="2633815"/>
            <a:ext cx="1282962" cy="2957760"/>
            <a:chOff x="988022" y="1105175"/>
            <a:chExt cx="915863" cy="2571424"/>
          </a:xfrm>
        </p:grpSpPr>
        <p:sp>
          <p:nvSpPr>
            <p:cNvPr id="18" name="Rectangle: Rounded Corners 17">
              <a:extLst>
                <a:ext uri="{FF2B5EF4-FFF2-40B4-BE49-F238E27FC236}">
                  <a16:creationId xmlns:a16="http://schemas.microsoft.com/office/drawing/2014/main" id="{C5DD83AD-66F3-DA79-118B-230CF177E1FF}"/>
                </a:ext>
              </a:extLst>
            </p:cNvPr>
            <p:cNvSpPr/>
            <p:nvPr/>
          </p:nvSpPr>
          <p:spPr>
            <a:xfrm>
              <a:off x="988022" y="1235854"/>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a:p>
          </p:txBody>
        </p:sp>
        <p:sp>
          <p:nvSpPr>
            <p:cNvPr id="19" name="Rectangle: Rounded Corners 4">
              <a:extLst>
                <a:ext uri="{FF2B5EF4-FFF2-40B4-BE49-F238E27FC236}">
                  <a16:creationId xmlns:a16="http://schemas.microsoft.com/office/drawing/2014/main" id="{C0672408-7F20-57D3-C2D5-4A1FF8689F39}"/>
                </a:ext>
              </a:extLst>
            </p:cNvPr>
            <p:cNvSpPr txBox="1"/>
            <p:nvPr/>
          </p:nvSpPr>
          <p:spPr>
            <a:xfrm>
              <a:off x="1094420" y="1105175"/>
              <a:ext cx="708305"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dirty="0"/>
                <a:t>SG</a:t>
              </a:r>
              <a:r>
                <a:rPr lang="en-US" sz="1600" b="1" kern="1200" dirty="0"/>
                <a:t> 2</a:t>
              </a:r>
            </a:p>
            <a:p>
              <a:pPr marL="0" lvl="0" indent="0" algn="ctr" defTabSz="533400">
                <a:lnSpc>
                  <a:spcPct val="90000"/>
                </a:lnSpc>
                <a:spcBef>
                  <a:spcPct val="0"/>
                </a:spcBef>
                <a:spcAft>
                  <a:spcPct val="35000"/>
                </a:spcAft>
                <a:buNone/>
              </a:pPr>
              <a:endParaRPr lang="en-US" sz="1600" b="1" kern="1200" dirty="0"/>
            </a:p>
            <a:p>
              <a:pPr marL="0" lvl="0" indent="0" algn="ctr" defTabSz="533400">
                <a:lnSpc>
                  <a:spcPct val="90000"/>
                </a:lnSpc>
                <a:spcBef>
                  <a:spcPct val="0"/>
                </a:spcBef>
                <a:spcAft>
                  <a:spcPct val="35000"/>
                </a:spcAft>
                <a:buNone/>
              </a:pPr>
              <a:r>
                <a:rPr lang="fr-CH" sz="1600" b="1" kern="1200" dirty="0"/>
                <a:t>Inclusive </a:t>
              </a:r>
              <a:r>
                <a:rPr lang="fr-CH" sz="1600" b="1" kern="1200" dirty="0" err="1"/>
                <a:t>economy</a:t>
              </a:r>
              <a:endParaRPr lang="fr-CH" sz="1600" b="1" kern="1200" dirty="0"/>
            </a:p>
            <a:p>
              <a:pPr marL="0" lvl="0" indent="0" algn="ctr" defTabSz="533400">
                <a:lnSpc>
                  <a:spcPct val="90000"/>
                </a:lnSpc>
                <a:spcBef>
                  <a:spcPct val="0"/>
                </a:spcBef>
                <a:spcAft>
                  <a:spcPct val="35000"/>
                </a:spcAft>
                <a:buNone/>
              </a:pPr>
              <a:endParaRPr lang="fr-CH" sz="1600" b="1" dirty="0"/>
            </a:p>
            <a:p>
              <a:pPr marL="0" lvl="0" indent="0" algn="ctr" defTabSz="533400">
                <a:lnSpc>
                  <a:spcPct val="90000"/>
                </a:lnSpc>
                <a:spcBef>
                  <a:spcPct val="0"/>
                </a:spcBef>
                <a:spcAft>
                  <a:spcPct val="35000"/>
                </a:spcAft>
                <a:buNone/>
              </a:pPr>
              <a:r>
                <a:rPr lang="fr-CH" sz="1600" b="1" kern="1200" dirty="0"/>
                <a:t>UNCTAD + UNIDO</a:t>
              </a:r>
            </a:p>
          </p:txBody>
        </p:sp>
      </p:grpSp>
      <p:grpSp>
        <p:nvGrpSpPr>
          <p:cNvPr id="20" name="Group 19">
            <a:extLst>
              <a:ext uri="{FF2B5EF4-FFF2-40B4-BE49-F238E27FC236}">
                <a16:creationId xmlns:a16="http://schemas.microsoft.com/office/drawing/2014/main" id="{D0912721-7F36-2CAF-5D86-3025C0BDD307}"/>
              </a:ext>
            </a:extLst>
          </p:cNvPr>
          <p:cNvGrpSpPr/>
          <p:nvPr/>
        </p:nvGrpSpPr>
        <p:grpSpPr>
          <a:xfrm>
            <a:off x="6206890" y="2781184"/>
            <a:ext cx="1320336" cy="2784616"/>
            <a:chOff x="2440769" y="1236983"/>
            <a:chExt cx="915863" cy="2440745"/>
          </a:xfrm>
        </p:grpSpPr>
        <p:sp>
          <p:nvSpPr>
            <p:cNvPr id="21" name="Rectangle: Rounded Corners 20">
              <a:extLst>
                <a:ext uri="{FF2B5EF4-FFF2-40B4-BE49-F238E27FC236}">
                  <a16:creationId xmlns:a16="http://schemas.microsoft.com/office/drawing/2014/main" id="{AE54049D-11BC-FC4E-3A09-4C23AA91B46F}"/>
                </a:ext>
              </a:extLst>
            </p:cNvPr>
            <p:cNvSpPr/>
            <p:nvPr/>
          </p:nvSpPr>
          <p:spPr>
            <a:xfrm>
              <a:off x="2440769" y="1236983"/>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sz="1600"/>
            </a:p>
          </p:txBody>
        </p:sp>
        <p:sp>
          <p:nvSpPr>
            <p:cNvPr id="22" name="Rectangle: Rounded Corners 4">
              <a:extLst>
                <a:ext uri="{FF2B5EF4-FFF2-40B4-BE49-F238E27FC236}">
                  <a16:creationId xmlns:a16="http://schemas.microsoft.com/office/drawing/2014/main" id="{2CBB8F72-3D6D-15B7-E3E5-F87B84C34B06}"/>
                </a:ext>
              </a:extLst>
            </p:cNvPr>
            <p:cNvSpPr txBox="1"/>
            <p:nvPr/>
          </p:nvSpPr>
          <p:spPr>
            <a:xfrm>
              <a:off x="2575354" y="1239938"/>
              <a:ext cx="704503"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dirty="0"/>
                <a:t>SG</a:t>
              </a:r>
              <a:r>
                <a:rPr lang="en-US" sz="1600" b="1" kern="1200" dirty="0"/>
                <a:t> 3</a:t>
              </a:r>
            </a:p>
            <a:p>
              <a:pPr marL="0" lvl="0" indent="0" algn="ctr" defTabSz="533400">
                <a:lnSpc>
                  <a:spcPct val="90000"/>
                </a:lnSpc>
                <a:spcBef>
                  <a:spcPct val="0"/>
                </a:spcBef>
                <a:spcAft>
                  <a:spcPct val="35000"/>
                </a:spcAft>
                <a:buNone/>
              </a:pPr>
              <a:endParaRPr lang="en-US" sz="1600" b="1" kern="1200" dirty="0"/>
            </a:p>
            <a:p>
              <a:pPr marL="0" lvl="0" indent="0" algn="ctr" defTabSz="533400">
                <a:lnSpc>
                  <a:spcPct val="90000"/>
                </a:lnSpc>
                <a:spcBef>
                  <a:spcPct val="0"/>
                </a:spcBef>
                <a:spcAft>
                  <a:spcPct val="35000"/>
                </a:spcAft>
                <a:buNone/>
              </a:pPr>
              <a:r>
                <a:rPr lang="en-US" sz="1600" b="1" kern="1200" dirty="0"/>
                <a:t>Safety &amp; human rights</a:t>
              </a:r>
            </a:p>
            <a:p>
              <a:pPr marL="0" lvl="0" indent="0" algn="ctr" defTabSz="533400">
                <a:lnSpc>
                  <a:spcPct val="90000"/>
                </a:lnSpc>
                <a:spcBef>
                  <a:spcPct val="0"/>
                </a:spcBef>
                <a:spcAft>
                  <a:spcPct val="35000"/>
                </a:spcAft>
                <a:buNone/>
              </a:pPr>
              <a:endParaRPr lang="en-US" sz="1600" b="1" dirty="0"/>
            </a:p>
            <a:p>
              <a:pPr marL="0" lvl="0" indent="0" algn="ctr" defTabSz="533400">
                <a:lnSpc>
                  <a:spcPct val="90000"/>
                </a:lnSpc>
                <a:spcBef>
                  <a:spcPct val="0"/>
                </a:spcBef>
                <a:spcAft>
                  <a:spcPct val="35000"/>
                </a:spcAft>
                <a:buNone/>
              </a:pPr>
              <a:r>
                <a:rPr lang="en-US" sz="1600" b="1" kern="1200" dirty="0"/>
                <a:t>OHCHR + UNESCO</a:t>
              </a:r>
              <a:endParaRPr lang="fr-CH" sz="1600" b="1" kern="1200" dirty="0"/>
            </a:p>
          </p:txBody>
        </p:sp>
      </p:grpSp>
      <p:grpSp>
        <p:nvGrpSpPr>
          <p:cNvPr id="23" name="Group 22">
            <a:extLst>
              <a:ext uri="{FF2B5EF4-FFF2-40B4-BE49-F238E27FC236}">
                <a16:creationId xmlns:a16="http://schemas.microsoft.com/office/drawing/2014/main" id="{4863A76C-1162-524F-3D85-3E07B965CA7F}"/>
              </a:ext>
            </a:extLst>
          </p:cNvPr>
          <p:cNvGrpSpPr/>
          <p:nvPr/>
        </p:nvGrpSpPr>
        <p:grpSpPr>
          <a:xfrm>
            <a:off x="7721248" y="2760913"/>
            <a:ext cx="1265920" cy="2784616"/>
            <a:chOff x="2980352" y="1213116"/>
            <a:chExt cx="915863" cy="2440745"/>
          </a:xfrm>
        </p:grpSpPr>
        <p:sp>
          <p:nvSpPr>
            <p:cNvPr id="24" name="Rectangle: Rounded Corners 23">
              <a:extLst>
                <a:ext uri="{FF2B5EF4-FFF2-40B4-BE49-F238E27FC236}">
                  <a16:creationId xmlns:a16="http://schemas.microsoft.com/office/drawing/2014/main" id="{6CB0D9FE-22D8-0B4E-5DAD-42348B66BD48}"/>
                </a:ext>
              </a:extLst>
            </p:cNvPr>
            <p:cNvSpPr/>
            <p:nvPr/>
          </p:nvSpPr>
          <p:spPr>
            <a:xfrm>
              <a:off x="2980352" y="1213116"/>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sz="1600"/>
            </a:p>
          </p:txBody>
        </p:sp>
        <p:sp>
          <p:nvSpPr>
            <p:cNvPr id="25" name="Rectangle: Rounded Corners 4">
              <a:extLst>
                <a:ext uri="{FF2B5EF4-FFF2-40B4-BE49-F238E27FC236}">
                  <a16:creationId xmlns:a16="http://schemas.microsoft.com/office/drawing/2014/main" id="{2AAB9A6C-0CD2-617B-5A55-B12DB566CFDA}"/>
                </a:ext>
              </a:extLst>
            </p:cNvPr>
            <p:cNvSpPr txBox="1"/>
            <p:nvPr/>
          </p:nvSpPr>
          <p:spPr>
            <a:xfrm>
              <a:off x="3007177" y="1239941"/>
              <a:ext cx="862213"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dirty="0"/>
                <a:t>SG 4</a:t>
              </a:r>
            </a:p>
            <a:p>
              <a:pPr marL="0" lvl="0" indent="0" algn="ctr" defTabSz="533400">
                <a:lnSpc>
                  <a:spcPct val="90000"/>
                </a:lnSpc>
                <a:spcBef>
                  <a:spcPct val="0"/>
                </a:spcBef>
                <a:spcAft>
                  <a:spcPct val="35000"/>
                </a:spcAft>
                <a:buNone/>
              </a:pPr>
              <a:endParaRPr lang="en-US" sz="1600" b="1" kern="1200" dirty="0"/>
            </a:p>
            <a:p>
              <a:pPr marL="0" lvl="0" indent="0" algn="ctr" defTabSz="533400">
                <a:lnSpc>
                  <a:spcPct val="90000"/>
                </a:lnSpc>
                <a:spcBef>
                  <a:spcPct val="0"/>
                </a:spcBef>
                <a:spcAft>
                  <a:spcPct val="35000"/>
                </a:spcAft>
                <a:buNone/>
              </a:pPr>
              <a:r>
                <a:rPr lang="en-US" sz="1600" b="1" kern="1200" dirty="0"/>
                <a:t>Data</a:t>
              </a:r>
            </a:p>
            <a:p>
              <a:pPr marL="0" lvl="0" indent="0" algn="ctr" defTabSz="533400">
                <a:lnSpc>
                  <a:spcPct val="90000"/>
                </a:lnSpc>
                <a:spcBef>
                  <a:spcPct val="0"/>
                </a:spcBef>
                <a:spcAft>
                  <a:spcPct val="35000"/>
                </a:spcAft>
                <a:buNone/>
              </a:pPr>
              <a:r>
                <a:rPr lang="en-US" sz="1600" b="1" kern="1200" dirty="0"/>
                <a:t>Governance</a:t>
              </a:r>
            </a:p>
            <a:p>
              <a:pPr marL="0" lvl="0" indent="0" algn="ctr" defTabSz="533400">
                <a:lnSpc>
                  <a:spcPct val="90000"/>
                </a:lnSpc>
                <a:spcBef>
                  <a:spcPct val="0"/>
                </a:spcBef>
                <a:spcAft>
                  <a:spcPct val="35000"/>
                </a:spcAft>
                <a:buNone/>
              </a:pPr>
              <a:endParaRPr lang="en-US" sz="1600" b="1" dirty="0"/>
            </a:p>
            <a:p>
              <a:pPr marL="0" lvl="0" indent="0" algn="ctr" defTabSz="533400">
                <a:lnSpc>
                  <a:spcPct val="90000"/>
                </a:lnSpc>
                <a:spcBef>
                  <a:spcPct val="0"/>
                </a:spcBef>
                <a:spcAft>
                  <a:spcPct val="35000"/>
                </a:spcAft>
                <a:buNone/>
              </a:pPr>
              <a:r>
                <a:rPr lang="en-US" sz="1600" b="1" kern="1200" dirty="0"/>
                <a:t>UNCTAD + </a:t>
              </a:r>
              <a:r>
                <a:rPr lang="fr-CH" sz="1600" b="1" dirty="0"/>
                <a:t> UNU</a:t>
              </a:r>
              <a:endParaRPr lang="en-US" sz="1600" b="1" kern="1200" dirty="0"/>
            </a:p>
          </p:txBody>
        </p:sp>
      </p:grpSp>
      <p:grpSp>
        <p:nvGrpSpPr>
          <p:cNvPr id="26" name="Group 25">
            <a:extLst>
              <a:ext uri="{FF2B5EF4-FFF2-40B4-BE49-F238E27FC236}">
                <a16:creationId xmlns:a16="http://schemas.microsoft.com/office/drawing/2014/main" id="{5DD1A0A9-2691-F36C-BB8C-62E7A4F1B758}"/>
              </a:ext>
            </a:extLst>
          </p:cNvPr>
          <p:cNvGrpSpPr/>
          <p:nvPr/>
        </p:nvGrpSpPr>
        <p:grpSpPr>
          <a:xfrm>
            <a:off x="9177082" y="2753953"/>
            <a:ext cx="1265920" cy="2784616"/>
            <a:chOff x="3973149" y="1213116"/>
            <a:chExt cx="915863" cy="2440745"/>
          </a:xfrm>
        </p:grpSpPr>
        <p:sp>
          <p:nvSpPr>
            <p:cNvPr id="27" name="Rectangle: Rounded Corners 26">
              <a:extLst>
                <a:ext uri="{FF2B5EF4-FFF2-40B4-BE49-F238E27FC236}">
                  <a16:creationId xmlns:a16="http://schemas.microsoft.com/office/drawing/2014/main" id="{E6ED2CB6-291A-8ACE-1C31-0EC783CE7D58}"/>
                </a:ext>
              </a:extLst>
            </p:cNvPr>
            <p:cNvSpPr/>
            <p:nvPr/>
          </p:nvSpPr>
          <p:spPr>
            <a:xfrm>
              <a:off x="3973149" y="1213116"/>
              <a:ext cx="915863"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sz="1600"/>
            </a:p>
          </p:txBody>
        </p:sp>
        <p:sp>
          <p:nvSpPr>
            <p:cNvPr id="28" name="Rectangle: Rounded Corners 4">
              <a:extLst>
                <a:ext uri="{FF2B5EF4-FFF2-40B4-BE49-F238E27FC236}">
                  <a16:creationId xmlns:a16="http://schemas.microsoft.com/office/drawing/2014/main" id="{CBF5E1E8-1DE0-AEC7-A98F-3BBC53FEE7BD}"/>
                </a:ext>
              </a:extLst>
            </p:cNvPr>
            <p:cNvSpPr txBox="1"/>
            <p:nvPr/>
          </p:nvSpPr>
          <p:spPr>
            <a:xfrm>
              <a:off x="4051206" y="1239941"/>
              <a:ext cx="810981"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dirty="0"/>
                <a:t>SG 5</a:t>
              </a:r>
            </a:p>
            <a:p>
              <a:pPr marL="0" lvl="0" indent="0" algn="ctr" defTabSz="533400">
                <a:lnSpc>
                  <a:spcPct val="90000"/>
                </a:lnSpc>
                <a:spcBef>
                  <a:spcPct val="0"/>
                </a:spcBef>
                <a:spcAft>
                  <a:spcPct val="35000"/>
                </a:spcAft>
                <a:buNone/>
              </a:pPr>
              <a:endParaRPr lang="en-US" sz="1600" b="1" kern="1200" dirty="0"/>
            </a:p>
            <a:p>
              <a:pPr marL="0" lvl="0" indent="0" algn="ctr" defTabSz="533400">
                <a:lnSpc>
                  <a:spcPct val="90000"/>
                </a:lnSpc>
                <a:spcBef>
                  <a:spcPct val="0"/>
                </a:spcBef>
                <a:spcAft>
                  <a:spcPct val="35000"/>
                </a:spcAft>
                <a:buNone/>
              </a:pPr>
              <a:r>
                <a:rPr lang="en-US" sz="1600" b="1" kern="1200" dirty="0"/>
                <a:t>Artificial </a:t>
              </a:r>
            </a:p>
            <a:p>
              <a:pPr marL="0" lvl="0" indent="0" algn="ctr" defTabSz="533400">
                <a:lnSpc>
                  <a:spcPct val="90000"/>
                </a:lnSpc>
                <a:spcBef>
                  <a:spcPct val="0"/>
                </a:spcBef>
                <a:spcAft>
                  <a:spcPct val="35000"/>
                </a:spcAft>
                <a:buNone/>
              </a:pPr>
              <a:r>
                <a:rPr lang="en-US" sz="1600" b="1" kern="1200" dirty="0"/>
                <a:t>Intelligence</a:t>
              </a:r>
            </a:p>
            <a:p>
              <a:pPr marL="0" lvl="0" indent="0" algn="ctr" defTabSz="533400">
                <a:lnSpc>
                  <a:spcPct val="90000"/>
                </a:lnSpc>
                <a:spcBef>
                  <a:spcPct val="0"/>
                </a:spcBef>
                <a:spcAft>
                  <a:spcPct val="35000"/>
                </a:spcAft>
                <a:buNone/>
              </a:pPr>
              <a:endParaRPr lang="en-US" sz="1600" b="1" dirty="0"/>
            </a:p>
            <a:p>
              <a:pPr marL="0" lvl="0" indent="0" algn="ctr" defTabSz="533400">
                <a:lnSpc>
                  <a:spcPct val="90000"/>
                </a:lnSpc>
                <a:spcBef>
                  <a:spcPct val="0"/>
                </a:spcBef>
                <a:spcAft>
                  <a:spcPct val="35000"/>
                </a:spcAft>
                <a:buNone/>
              </a:pPr>
              <a:r>
                <a:rPr lang="en-US" sz="1600" b="1" kern="1200" dirty="0"/>
                <a:t>OSET + ITU + UNESCO</a:t>
              </a:r>
              <a:endParaRPr lang="fr-CH" sz="1600" b="1" kern="1200" dirty="0"/>
            </a:p>
          </p:txBody>
        </p:sp>
      </p:grpSp>
      <p:sp>
        <p:nvSpPr>
          <p:cNvPr id="2" name="Title 1">
            <a:extLst>
              <a:ext uri="{FF2B5EF4-FFF2-40B4-BE49-F238E27FC236}">
                <a16:creationId xmlns:a16="http://schemas.microsoft.com/office/drawing/2014/main" id="{80A32D0D-B605-FA92-62B5-287A9F75E7CC}"/>
              </a:ext>
            </a:extLst>
          </p:cNvPr>
          <p:cNvSpPr>
            <a:spLocks noGrp="1"/>
          </p:cNvSpPr>
          <p:nvPr>
            <p:ph type="title"/>
          </p:nvPr>
        </p:nvSpPr>
        <p:spPr>
          <a:xfrm>
            <a:off x="641023" y="5563237"/>
            <a:ext cx="11550977" cy="1325563"/>
          </a:xfrm>
        </p:spPr>
        <p:txBody>
          <a:bodyPr>
            <a:normAutofit/>
          </a:bodyPr>
          <a:lstStyle/>
          <a:p>
            <a:r>
              <a:rPr lang="en-US" b="1" dirty="0"/>
              <a:t>Aligning efforts: </a:t>
            </a:r>
            <a:r>
              <a:rPr lang="en-US" b="1" dirty="0">
                <a:solidFill>
                  <a:schemeClr val="accent6">
                    <a:lumMod val="60000"/>
                    <a:lumOff val="40000"/>
                  </a:schemeClr>
                </a:solidFill>
              </a:rPr>
              <a:t>Digital Technologies Sub-Groups</a:t>
            </a:r>
            <a:endParaRPr lang="fr-CH" b="1" dirty="0">
              <a:solidFill>
                <a:schemeClr val="accent6">
                  <a:lumMod val="60000"/>
                  <a:lumOff val="40000"/>
                </a:schemeClr>
              </a:solidFill>
            </a:endParaRPr>
          </a:p>
        </p:txBody>
      </p:sp>
      <p:grpSp>
        <p:nvGrpSpPr>
          <p:cNvPr id="3" name="Group 2">
            <a:extLst>
              <a:ext uri="{FF2B5EF4-FFF2-40B4-BE49-F238E27FC236}">
                <a16:creationId xmlns:a16="http://schemas.microsoft.com/office/drawing/2014/main" id="{A4C4580D-B36A-C914-90B3-1DD2A173C6D3}"/>
              </a:ext>
            </a:extLst>
          </p:cNvPr>
          <p:cNvGrpSpPr/>
          <p:nvPr/>
        </p:nvGrpSpPr>
        <p:grpSpPr>
          <a:xfrm>
            <a:off x="1733470" y="2823456"/>
            <a:ext cx="1436449" cy="2784616"/>
            <a:chOff x="231510" y="1213115"/>
            <a:chExt cx="649889" cy="2440745"/>
          </a:xfrm>
        </p:grpSpPr>
        <p:sp>
          <p:nvSpPr>
            <p:cNvPr id="4" name="Rectangle: Rounded Corners 3">
              <a:extLst>
                <a:ext uri="{FF2B5EF4-FFF2-40B4-BE49-F238E27FC236}">
                  <a16:creationId xmlns:a16="http://schemas.microsoft.com/office/drawing/2014/main" id="{2D148B9F-F897-97E5-9FFE-AB51A4DFB76A}"/>
                </a:ext>
              </a:extLst>
            </p:cNvPr>
            <p:cNvSpPr/>
            <p:nvPr/>
          </p:nvSpPr>
          <p:spPr>
            <a:xfrm>
              <a:off x="231510" y="1213115"/>
              <a:ext cx="649889" cy="2440745"/>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H" sz="1600"/>
            </a:p>
          </p:txBody>
        </p:sp>
        <p:sp>
          <p:nvSpPr>
            <p:cNvPr id="5" name="Rectangle: Rounded Corners 4">
              <a:extLst>
                <a:ext uri="{FF2B5EF4-FFF2-40B4-BE49-F238E27FC236}">
                  <a16:creationId xmlns:a16="http://schemas.microsoft.com/office/drawing/2014/main" id="{38B875FA-8F3B-1705-A439-CB70A95421F3}"/>
                </a:ext>
              </a:extLst>
            </p:cNvPr>
            <p:cNvSpPr txBox="1"/>
            <p:nvPr/>
          </p:nvSpPr>
          <p:spPr>
            <a:xfrm>
              <a:off x="276003" y="1239941"/>
              <a:ext cx="571542" cy="238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dirty="0"/>
                <a:t>Chapter </a:t>
              </a:r>
            </a:p>
            <a:p>
              <a:pPr marL="0" lvl="0" indent="0" algn="ctr" defTabSz="533400">
                <a:lnSpc>
                  <a:spcPct val="90000"/>
                </a:lnSpc>
                <a:spcBef>
                  <a:spcPct val="0"/>
                </a:spcBef>
                <a:spcAft>
                  <a:spcPct val="35000"/>
                </a:spcAft>
                <a:buNone/>
              </a:pPr>
              <a:r>
                <a:rPr lang="en-US" sz="1600" b="1" dirty="0"/>
                <a:t>3</a:t>
              </a:r>
              <a:endParaRPr lang="en-US" sz="1600" b="1" kern="1200" dirty="0"/>
            </a:p>
            <a:p>
              <a:pPr marL="0" lvl="0" indent="0" algn="ctr" defTabSz="533400">
                <a:lnSpc>
                  <a:spcPct val="90000"/>
                </a:lnSpc>
                <a:spcBef>
                  <a:spcPct val="0"/>
                </a:spcBef>
                <a:spcAft>
                  <a:spcPct val="35000"/>
                </a:spcAft>
                <a:buNone/>
              </a:pPr>
              <a:endParaRPr lang="en-US" sz="1600" b="1" kern="1200" dirty="0"/>
            </a:p>
            <a:p>
              <a:pPr marL="0" lvl="0" indent="0" algn="ctr" defTabSz="533400">
                <a:lnSpc>
                  <a:spcPct val="90000"/>
                </a:lnSpc>
                <a:spcBef>
                  <a:spcPct val="0"/>
                </a:spcBef>
                <a:spcAft>
                  <a:spcPct val="35000"/>
                </a:spcAft>
                <a:buNone/>
              </a:pPr>
              <a:r>
                <a:rPr lang="en-US" sz="1600" b="1" dirty="0"/>
                <a:t>Pact for the Future</a:t>
              </a:r>
              <a:endParaRPr lang="en-US" sz="1600" b="1" kern="1200" dirty="0"/>
            </a:p>
            <a:p>
              <a:pPr marL="0" lvl="0" indent="0" algn="ctr" defTabSz="533400">
                <a:lnSpc>
                  <a:spcPct val="90000"/>
                </a:lnSpc>
                <a:spcBef>
                  <a:spcPct val="0"/>
                </a:spcBef>
                <a:spcAft>
                  <a:spcPct val="35000"/>
                </a:spcAft>
                <a:buNone/>
              </a:pPr>
              <a:endParaRPr lang="en-US" sz="1600" b="1" dirty="0"/>
            </a:p>
            <a:p>
              <a:pPr marL="0" lvl="0" indent="0" algn="ctr" defTabSz="533400">
                <a:lnSpc>
                  <a:spcPct val="90000"/>
                </a:lnSpc>
                <a:spcBef>
                  <a:spcPct val="0"/>
                </a:spcBef>
                <a:spcAft>
                  <a:spcPct val="35000"/>
                </a:spcAft>
                <a:buNone/>
              </a:pPr>
              <a:endParaRPr lang="en-US" sz="1600" b="1" dirty="0"/>
            </a:p>
            <a:p>
              <a:pPr marL="0" lvl="0" indent="0" algn="ctr" defTabSz="533400">
                <a:lnSpc>
                  <a:spcPct val="90000"/>
                </a:lnSpc>
                <a:spcBef>
                  <a:spcPct val="0"/>
                </a:spcBef>
                <a:spcAft>
                  <a:spcPct val="35000"/>
                </a:spcAft>
                <a:buNone/>
              </a:pPr>
              <a:r>
                <a:rPr lang="en-US" sz="1600" b="1" dirty="0"/>
                <a:t>UN DESA</a:t>
              </a:r>
              <a:endParaRPr lang="fr-CH" sz="1600" b="1" kern="1200" dirty="0"/>
            </a:p>
          </p:txBody>
        </p:sp>
      </p:grpSp>
    </p:spTree>
    <p:extLst>
      <p:ext uri="{BB962C8B-B14F-4D97-AF65-F5344CB8AC3E}">
        <p14:creationId xmlns:p14="http://schemas.microsoft.com/office/powerpoint/2010/main" val="116869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Arc 2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253D2-BDB0-8AC0-4D67-D491D378B9AD}"/>
              </a:ext>
            </a:extLst>
          </p:cNvPr>
          <p:cNvSpPr>
            <a:spLocks noGrp="1"/>
          </p:cNvSpPr>
          <p:nvPr>
            <p:ph type="title"/>
          </p:nvPr>
        </p:nvSpPr>
        <p:spPr>
          <a:xfrm>
            <a:off x="602511" y="457511"/>
            <a:ext cx="6876494" cy="1325563"/>
          </a:xfrm>
        </p:spPr>
        <p:txBody>
          <a:bodyPr>
            <a:normAutofit/>
          </a:bodyPr>
          <a:lstStyle/>
          <a:p>
            <a:r>
              <a:rPr lang="en-US" b="1" dirty="0"/>
              <a:t>Aligning efforts: </a:t>
            </a:r>
            <a:br>
              <a:rPr lang="en-US" b="1" dirty="0"/>
            </a:br>
            <a:r>
              <a:rPr lang="en-US" b="1" dirty="0">
                <a:solidFill>
                  <a:schemeClr val="accent6">
                    <a:lumMod val="60000"/>
                    <a:lumOff val="40000"/>
                  </a:schemeClr>
                </a:solidFill>
              </a:rPr>
              <a:t>Digital Technology Sub-groups </a:t>
            </a:r>
            <a:endParaRPr lang="fr-CH" b="1" dirty="0">
              <a:solidFill>
                <a:schemeClr val="accent6">
                  <a:lumMod val="60000"/>
                  <a:lumOff val="40000"/>
                </a:schemeClr>
              </a:solidFill>
            </a:endParaRPr>
          </a:p>
        </p:txBody>
      </p:sp>
      <p:sp>
        <p:nvSpPr>
          <p:cNvPr id="3" name="Content Placeholder 2">
            <a:extLst>
              <a:ext uri="{FF2B5EF4-FFF2-40B4-BE49-F238E27FC236}">
                <a16:creationId xmlns:a16="http://schemas.microsoft.com/office/drawing/2014/main" id="{5F84487D-F770-B2D3-EA61-51A77D689C00}"/>
              </a:ext>
            </a:extLst>
          </p:cNvPr>
          <p:cNvSpPr>
            <a:spLocks noGrp="1"/>
          </p:cNvSpPr>
          <p:nvPr>
            <p:ph idx="1"/>
          </p:nvPr>
        </p:nvSpPr>
        <p:spPr>
          <a:xfrm>
            <a:off x="838201" y="2240584"/>
            <a:ext cx="5257800" cy="4192520"/>
          </a:xfrm>
        </p:spPr>
        <p:txBody>
          <a:bodyPr>
            <a:normAutofit fontScale="92500" lnSpcReduction="20000"/>
          </a:bodyPr>
          <a:lstStyle/>
          <a:p>
            <a:r>
              <a:rPr lang="en-US" sz="1600" b="1" dirty="0">
                <a:solidFill>
                  <a:schemeClr val="accent6">
                    <a:lumMod val="60000"/>
                    <a:lumOff val="40000"/>
                  </a:schemeClr>
                </a:solidFill>
              </a:rPr>
              <a:t>Sub-group </a:t>
            </a:r>
            <a:r>
              <a:rPr lang="en-US" sz="1600" dirty="0"/>
              <a:t>for Ch3 and each GDC objective</a:t>
            </a:r>
          </a:p>
          <a:p>
            <a:pPr lvl="1"/>
            <a:r>
              <a:rPr lang="en-US" sz="1600" dirty="0"/>
              <a:t>Optional sub-clusters for action areas per GDC, e.g. connectivity, DPI</a:t>
            </a:r>
          </a:p>
          <a:p>
            <a:pPr lvl="1"/>
            <a:r>
              <a:rPr lang="en-US" sz="1600" dirty="0"/>
              <a:t>IGF addressed through existing structures*</a:t>
            </a:r>
          </a:p>
          <a:p>
            <a:pPr marL="457200" lvl="1" indent="0">
              <a:buNone/>
            </a:pPr>
            <a:endParaRPr lang="en-US" sz="1600" dirty="0"/>
          </a:p>
          <a:p>
            <a:r>
              <a:rPr lang="en-US" sz="1600" b="1" dirty="0">
                <a:solidFill>
                  <a:schemeClr val="accent6">
                    <a:lumMod val="60000"/>
                    <a:lumOff val="40000"/>
                  </a:schemeClr>
                </a:solidFill>
              </a:rPr>
              <a:t>Whole of UN </a:t>
            </a:r>
            <a:r>
              <a:rPr lang="en-US" sz="1600" dirty="0"/>
              <a:t>delivery: specialized agencies and initiatives to drive agendas and action</a:t>
            </a:r>
          </a:p>
          <a:p>
            <a:pPr lvl="1"/>
            <a:r>
              <a:rPr lang="en-US" sz="1600" u="sng" dirty="0"/>
              <a:t>Example</a:t>
            </a:r>
            <a:r>
              <a:rPr lang="en-US" sz="1600" dirty="0"/>
              <a:t>: Obj. 1 – Co-led by ITU and UNDP, with contributions from OSET and UNICC on DPIs </a:t>
            </a:r>
          </a:p>
          <a:p>
            <a:pPr lvl="1"/>
            <a:r>
              <a:rPr lang="en-US" sz="1600" u="sng" dirty="0"/>
              <a:t>Example: </a:t>
            </a:r>
            <a:r>
              <a:rPr lang="en-US" sz="1600" u="sng" dirty="0" err="1"/>
              <a:t>Ojb</a:t>
            </a:r>
            <a:r>
              <a:rPr lang="en-US" sz="1600" u="sng" dirty="0"/>
              <a:t>. 2 </a:t>
            </a:r>
            <a:r>
              <a:rPr lang="en-US" sz="1600" dirty="0"/>
              <a:t>– Co-led by UNCTAD and UNIDO, with contributions from regional commissions</a:t>
            </a:r>
            <a:endParaRPr lang="en-US" sz="1600" u="sng" dirty="0"/>
          </a:p>
          <a:p>
            <a:pPr lvl="1"/>
            <a:r>
              <a:rPr lang="en-US" sz="1600" u="sng" dirty="0"/>
              <a:t>Example</a:t>
            </a:r>
            <a:r>
              <a:rPr lang="en-US" sz="1600" dirty="0"/>
              <a:t>: Obj. 3 – Co-Led by OHCHR and UNESCO, with participation by UNICEF, UNWOMEN on countering GBSV online</a:t>
            </a:r>
          </a:p>
          <a:p>
            <a:pPr lvl="1"/>
            <a:r>
              <a:rPr lang="en-US" sz="1600" u="sng" dirty="0"/>
              <a:t>Example: </a:t>
            </a:r>
            <a:r>
              <a:rPr lang="en-US" sz="1600" dirty="0"/>
              <a:t>Obj. 5 – Per SG’s guidance, OSET to work with ITU and UNESCO.</a:t>
            </a:r>
            <a:endParaRPr lang="en-US" sz="1600" u="sng" dirty="0"/>
          </a:p>
          <a:p>
            <a:endParaRPr lang="en-US" sz="1600" b="1" dirty="0">
              <a:solidFill>
                <a:schemeClr val="accent1">
                  <a:lumMod val="75000"/>
                </a:schemeClr>
              </a:solidFill>
            </a:endParaRPr>
          </a:p>
          <a:p>
            <a:r>
              <a:rPr lang="en-US" sz="1600" b="1" dirty="0">
                <a:solidFill>
                  <a:schemeClr val="accent6">
                    <a:lumMod val="60000"/>
                    <a:lumOff val="40000"/>
                  </a:schemeClr>
                </a:solidFill>
              </a:rPr>
              <a:t>Multistakeholder</a:t>
            </a:r>
            <a:r>
              <a:rPr lang="en-US" sz="1600" dirty="0"/>
              <a:t> set-up: </a:t>
            </a:r>
          </a:p>
          <a:p>
            <a:pPr lvl="1"/>
            <a:r>
              <a:rPr lang="en-US" sz="1600" dirty="0"/>
              <a:t>UN co-lead with stakeholder participation and co-chair options</a:t>
            </a:r>
          </a:p>
        </p:txBody>
      </p:sp>
      <p:sp>
        <p:nvSpPr>
          <p:cNvPr id="4" name="TextBox 3">
            <a:extLst>
              <a:ext uri="{FF2B5EF4-FFF2-40B4-BE49-F238E27FC236}">
                <a16:creationId xmlns:a16="http://schemas.microsoft.com/office/drawing/2014/main" id="{7C3AA21B-18E3-D500-CF18-52897F3D2B4A}"/>
              </a:ext>
            </a:extLst>
          </p:cNvPr>
          <p:cNvSpPr txBox="1"/>
          <p:nvPr/>
        </p:nvSpPr>
        <p:spPr>
          <a:xfrm>
            <a:off x="10368793" y="151002"/>
            <a:ext cx="2449585" cy="738664"/>
          </a:xfrm>
          <a:prstGeom prst="rect">
            <a:avLst/>
          </a:prstGeom>
          <a:noFill/>
        </p:spPr>
        <p:txBody>
          <a:bodyPr wrap="square" rtlCol="0">
            <a:spAutoFit/>
          </a:bodyPr>
          <a:lstStyle/>
          <a:p>
            <a:r>
              <a:rPr lang="en-US" sz="1400" dirty="0"/>
              <a:t>DRAFT 18.10.24  –</a:t>
            </a:r>
          </a:p>
          <a:p>
            <a:r>
              <a:rPr lang="en-US" sz="1400" dirty="0"/>
              <a:t>CONFIDENTIAL</a:t>
            </a:r>
          </a:p>
          <a:p>
            <a:endParaRPr lang="fr-CH" sz="1400" dirty="0"/>
          </a:p>
        </p:txBody>
      </p:sp>
      <p:pic>
        <p:nvPicPr>
          <p:cNvPr id="7" name="Picture 6">
            <a:extLst>
              <a:ext uri="{FF2B5EF4-FFF2-40B4-BE49-F238E27FC236}">
                <a16:creationId xmlns:a16="http://schemas.microsoft.com/office/drawing/2014/main" id="{6911DD65-CCD6-8202-1BB5-4DBFADAA197C}"/>
              </a:ext>
            </a:extLst>
          </p:cNvPr>
          <p:cNvPicPr>
            <a:picLocks noChangeAspect="1"/>
          </p:cNvPicPr>
          <p:nvPr/>
        </p:nvPicPr>
        <p:blipFill>
          <a:blip r:embed="rId3"/>
          <a:stretch>
            <a:fillRect/>
          </a:stretch>
        </p:blipFill>
        <p:spPr>
          <a:xfrm>
            <a:off x="7043672" y="2294867"/>
            <a:ext cx="4458322" cy="2953162"/>
          </a:xfrm>
          <a:prstGeom prst="rect">
            <a:avLst/>
          </a:prstGeom>
        </p:spPr>
      </p:pic>
    </p:spTree>
    <p:extLst>
      <p:ext uri="{BB962C8B-B14F-4D97-AF65-F5344CB8AC3E}">
        <p14:creationId xmlns:p14="http://schemas.microsoft.com/office/powerpoint/2010/main" val="3223979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6570</TotalTime>
  <Words>1804</Words>
  <Application>Microsoft Office PowerPoint</Application>
  <PresentationFormat>Widescreen</PresentationFormat>
  <Paragraphs>260</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Global Digital Compact</vt:lpstr>
      <vt:lpstr>Pact Implementation and GDC</vt:lpstr>
      <vt:lpstr>Step 1: Endorsement</vt:lpstr>
      <vt:lpstr>Step 2: GDC Implementation mapping</vt:lpstr>
      <vt:lpstr>Step 3: Intergovernmental follow through</vt:lpstr>
      <vt:lpstr>Global Digital Compact</vt:lpstr>
      <vt:lpstr>Aligning efforts:  Digital Technologies Working Group</vt:lpstr>
      <vt:lpstr>Aligning efforts: Digital Technologies Sub-Groups</vt:lpstr>
      <vt:lpstr>Aligning efforts:  Digital Technology Sub-groups </vt:lpstr>
      <vt:lpstr>Aligning efforts: Multistakeholder engagement</vt:lpstr>
      <vt:lpstr>GDC builds on existing  mechanisms</vt:lpstr>
      <vt:lpstr>GDC Implementation overview</vt:lpstr>
      <vt:lpstr>Implementation mapping</vt:lpstr>
      <vt:lpstr>Working Group on Digital Technologies</vt:lpstr>
    </vt:vector>
  </TitlesOfParts>
  <Company>UNOG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 De Sola Criado</dc:creator>
  <cp:lastModifiedBy>Isabel De Sola Criado</cp:lastModifiedBy>
  <cp:revision>8</cp:revision>
  <dcterms:created xsi:type="dcterms:W3CDTF">2024-07-29T15:00:28Z</dcterms:created>
  <dcterms:modified xsi:type="dcterms:W3CDTF">2025-02-17T11:13:47Z</dcterms:modified>
</cp:coreProperties>
</file>